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20"/>
  </p:notesMasterIdLst>
  <p:sldIdLst>
    <p:sldId id="300" r:id="rId2"/>
    <p:sldId id="258" r:id="rId3"/>
    <p:sldId id="260" r:id="rId4"/>
    <p:sldId id="278" r:id="rId5"/>
    <p:sldId id="293" r:id="rId6"/>
    <p:sldId id="281" r:id="rId7"/>
    <p:sldId id="285" r:id="rId8"/>
    <p:sldId id="262" r:id="rId9"/>
    <p:sldId id="263" r:id="rId10"/>
    <p:sldId id="264" r:id="rId11"/>
    <p:sldId id="287" r:id="rId12"/>
    <p:sldId id="265" r:id="rId13"/>
    <p:sldId id="266" r:id="rId14"/>
    <p:sldId id="267" r:id="rId15"/>
    <p:sldId id="289" r:id="rId16"/>
    <p:sldId id="269" r:id="rId17"/>
    <p:sldId id="290" r:id="rId18"/>
    <p:sldId id="299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5730FC"/>
    <a:srgbClr val="00FFFF"/>
    <a:srgbClr val="000099"/>
    <a:srgbClr val="FFFFCC"/>
    <a:srgbClr val="996633"/>
    <a:srgbClr val="2205D1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19" autoAdjust="0"/>
  </p:normalViewPr>
  <p:slideViewPr>
    <p:cSldViewPr snapToGrid="0">
      <p:cViewPr>
        <p:scale>
          <a:sx n="75" d="100"/>
          <a:sy n="75" d="100"/>
        </p:scale>
        <p:origin x="-36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CDDA850-128D-4D21-85B5-9CD9D013E205}" type="datetimeFigureOut">
              <a:rPr lang="en-US"/>
              <a:pPr/>
              <a:t>11/23/2016</a:t>
            </a:fld>
            <a:endParaRPr lang="en-US"/>
          </a:p>
        </p:txBody>
      </p:sp>
      <p:sp>
        <p:nvSpPr>
          <p:cNvPr id="188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8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8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88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D0687B6-7D8C-4CA6-9728-12A596F270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44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C9E6E4A5-DADB-4001-B8D5-32BE84828BA0}" type="datetimeFigureOut">
              <a:rPr lang="en-US"/>
              <a:pPr/>
              <a:t>11/23/2016</a:t>
            </a:fld>
            <a:endParaRPr lang="en-US" altLang="en-US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1DDEBF8-7F63-4C8E-BA65-31764BFABE9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39271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272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sndAc>
      <p:stSnd>
        <p:snd r:embed="rId1" name="applaus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64662E-7B05-4895-88DD-1EA897857CC9}" type="datetimeFigureOut">
              <a:rPr lang="en-US"/>
              <a:pPr/>
              <a:t>11/23/2016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D94BA-1860-4E89-A244-D750A02287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sndAc>
      <p:stSnd>
        <p:snd r:embed="rId1" name="applause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2C5372-C03E-466C-A45E-465E671F4605}" type="datetimeFigureOut">
              <a:rPr lang="en-US"/>
              <a:pPr/>
              <a:t>11/23/2016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C4164-C7E3-4C5F-A688-1E0E397091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sndAc>
      <p:stSnd>
        <p:snd r:embed="rId1" name="applause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BBF19A-FA2F-4C35-8CD1-7DEF4FB92A42}" type="datetimeFigureOut">
              <a:rPr lang="en-US"/>
              <a:pPr/>
              <a:t>11/23/2016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8268B-A9CE-4968-9D85-B91BAF2D82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sndAc>
      <p:stSnd>
        <p:snd r:embed="rId1" name="applause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A2B2E9-3220-4F79-8830-EC9CD83991F9}" type="datetimeFigureOut">
              <a:rPr lang="en-US"/>
              <a:pPr/>
              <a:t>11/23/2016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93CB4-066E-4A6B-8753-ADF8440854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sndAc>
      <p:stSnd>
        <p:snd r:embed="rId1" name="applause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75FC2E-FD57-42EC-8E64-50430E3542BD}" type="datetimeFigureOut">
              <a:rPr lang="en-US"/>
              <a:pPr/>
              <a:t>11/23/2016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62D1B-7209-4AE0-81D1-E16D1D489A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sndAc>
      <p:stSnd>
        <p:snd r:embed="rId1" name="applause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43CFB7-D4EE-4161-980A-1E01A574DED4}" type="datetimeFigureOut">
              <a:rPr lang="en-US"/>
              <a:pPr/>
              <a:t>11/23/2016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AA92D-6761-46A0-AFE3-1677B55CF12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sndAc>
      <p:stSnd>
        <p:snd r:embed="rId1" name="applause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5678A9-41A0-4A2E-8D9E-C153E4DC462F}" type="datetimeFigureOut">
              <a:rPr lang="en-US"/>
              <a:pPr/>
              <a:t>11/23/2016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92052-7D86-4CBD-9AA3-7FEBFA266B3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sndAc>
      <p:stSnd>
        <p:snd r:embed="rId1" name="applause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7A1FA3-29F8-43CE-9464-AB7E05426B3C}" type="datetimeFigureOut">
              <a:rPr lang="en-US"/>
              <a:pPr/>
              <a:t>11/23/2016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CD35E-73C7-4DC7-8779-8CC50B9357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sndAc>
      <p:stSnd>
        <p:snd r:embed="rId1" name="applause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612C16-9705-4690-B977-E47932554943}" type="datetimeFigureOut">
              <a:rPr lang="en-US"/>
              <a:pPr/>
              <a:t>11/23/2016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65063-7691-44A2-92B6-54092BC9BB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sndAc>
      <p:stSnd>
        <p:snd r:embed="rId1" name="applause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59B623-6038-44DF-95C1-66D53F4921D5}" type="datetimeFigureOut">
              <a:rPr lang="en-US"/>
              <a:pPr/>
              <a:t>11/23/2016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59B3A-8772-4E9E-A524-BA3C27D1D0B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sndAc>
      <p:stSnd>
        <p:snd r:embed="rId1" name="applause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fld id="{7B574CC2-AAEA-4CD4-89B8-ED184C9F095E}" type="datetimeFigureOut">
              <a:rPr lang="en-US"/>
              <a:pPr/>
              <a:t>11/23/2016</a:t>
            </a:fld>
            <a:endParaRPr lang="en-US" alt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CE40306A-A1E8-42B8-86EE-ACE7CF2865C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3824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4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 spd="med">
    <p:sndAc>
      <p:stSnd>
        <p:snd r:embed="rId13" name="applause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THU%20HUONG\Giao%20an%20dien%20tu%20luyen%20Tu%20va%20Cau\Gi&#225;o%20&#225;n%20ti&#7871;ng%20vi&#7879;t%20h&#7897;i%20gi&#7843;ng\noi%20vong%20tay%20lon.mp3" TargetMode="External"/><Relationship Id="rId6" Type="http://schemas.openxmlformats.org/officeDocument/2006/relationships/image" Target="../media/image21.gif"/><Relationship Id="rId5" Type="http://schemas.openxmlformats.org/officeDocument/2006/relationships/audio" Target="../media/audio1.wav"/><Relationship Id="rId4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981200"/>
            <a:ext cx="9144000" cy="28623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TÊN PHÂN MÔN: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Luyện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từ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và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câu</a:t>
            </a:r>
            <a:endParaRPr lang="en-U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BÀI, TIẾT, TUẦN: 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13</a:t>
            </a:r>
            <a:endParaRPr lang="en-U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TÊN BÀI: </a:t>
            </a:r>
            <a:r>
              <a:rPr lang="en-US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MRVT: Ý </a:t>
            </a:r>
            <a:r>
              <a:rPr lang="en-US" sz="29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chí</a:t>
            </a:r>
            <a:r>
              <a:rPr lang="en-US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- </a:t>
            </a:r>
            <a:r>
              <a:rPr lang="en-US" sz="29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Nghị</a:t>
            </a:r>
            <a:r>
              <a:rPr lang="en-US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29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lực</a:t>
            </a:r>
            <a:endParaRPr lang="en-US" sz="2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GV </a:t>
            </a:r>
            <a:r>
              <a:rPr lang="en-US" sz="3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Thực</a:t>
            </a:r>
            <a:r>
              <a:rPr lang="en-US" sz="3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hiện</a:t>
            </a:r>
            <a:r>
              <a:rPr lang="en-US" sz="3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: </a:t>
            </a:r>
            <a:r>
              <a:rPr lang="en-US" sz="3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Nguyễn</a:t>
            </a:r>
            <a:r>
              <a:rPr lang="en-US" sz="3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Thị</a:t>
            </a:r>
            <a:r>
              <a:rPr lang="en-US" sz="3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Thu </a:t>
            </a:r>
            <a:r>
              <a:rPr lang="en-US" sz="3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Lan</a:t>
            </a:r>
            <a:endParaRPr lang="en-US" sz="3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>
            <a:spLocks noChangeArrowheads="1"/>
          </p:cNvSpPr>
          <p:nvPr/>
        </p:nvSpPr>
        <p:spPr bwMode="auto">
          <a:xfrm>
            <a:off x="-3957638" y="-569913"/>
            <a:ext cx="16687801" cy="4972051"/>
          </a:xfrm>
          <a:prstGeom prst="ribbon">
            <a:avLst>
              <a:gd name="adj1" fmla="val 12500"/>
              <a:gd name="adj2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 algn="just">
              <a:lnSpc>
                <a:spcPts val="3363"/>
              </a:lnSpc>
            </a:pPr>
            <a:endParaRPr lang="en-US" sz="2800">
              <a:solidFill>
                <a:srgbClr val="0F02BE"/>
              </a:solidFill>
              <a:latin typeface=".VnTime" pitchFamily="34" charset="0"/>
            </a:endParaRPr>
          </a:p>
          <a:p>
            <a:pPr algn="just">
              <a:lnSpc>
                <a:spcPts val="3363"/>
              </a:lnSpc>
            </a:pPr>
            <a:endParaRPr lang="en-US" sz="2800">
              <a:solidFill>
                <a:srgbClr val="0F02BE"/>
              </a:solidFill>
              <a:latin typeface=".VnTime" pitchFamily="34" charset="0"/>
            </a:endParaRPr>
          </a:p>
          <a:p>
            <a:pPr algn="just">
              <a:lnSpc>
                <a:spcPts val="3363"/>
              </a:lnSpc>
            </a:pPr>
            <a:r>
              <a:rPr lang="en-US" sz="2800">
                <a:solidFill>
                  <a:srgbClr val="0F02BE"/>
                </a:solidFill>
                <a:latin typeface=".VnTime" pitchFamily="34" charset="0"/>
              </a:rPr>
              <a:t> §Æt c©u víi mét tõ em t×m ®­îc ë bµi tËp 1:</a:t>
            </a:r>
          </a:p>
          <a:p>
            <a:pPr algn="just">
              <a:lnSpc>
                <a:spcPts val="3363"/>
              </a:lnSpc>
            </a:pPr>
            <a:endParaRPr lang="en-US" sz="2800">
              <a:solidFill>
                <a:srgbClr val="0F02BE"/>
              </a:solidFill>
              <a:latin typeface=".VnTime" pitchFamily="34" charset="0"/>
            </a:endParaRPr>
          </a:p>
          <a:p>
            <a:pPr algn="just">
              <a:lnSpc>
                <a:spcPts val="3363"/>
              </a:lnSpc>
            </a:pPr>
            <a:r>
              <a:rPr lang="en-US" sz="2800">
                <a:solidFill>
                  <a:srgbClr val="0F02BE"/>
                </a:solidFill>
                <a:latin typeface=".VnTime" pitchFamily="34" charset="0"/>
              </a:rPr>
              <a:t>a, Tõ thuéc nhãm a            </a:t>
            </a:r>
            <a:r>
              <a:rPr lang="en-US" sz="2800">
                <a:latin typeface=".VnTime" pitchFamily="34" charset="0"/>
              </a:rPr>
              <a:t>VÝ dô: Nhê </a:t>
            </a:r>
            <a:r>
              <a:rPr lang="en-US" sz="2800" i="1" u="sng">
                <a:latin typeface=".VnTime" pitchFamily="34" charset="0"/>
              </a:rPr>
              <a:t>kiªn nhÉn</a:t>
            </a:r>
            <a:r>
              <a:rPr lang="en-US" sz="2800">
                <a:latin typeface=".VnTime" pitchFamily="34" charset="0"/>
              </a:rPr>
              <a:t>, Lan ®· </a:t>
            </a:r>
          </a:p>
          <a:p>
            <a:pPr algn="just">
              <a:lnSpc>
                <a:spcPts val="3363"/>
              </a:lnSpc>
            </a:pPr>
            <a:r>
              <a:rPr lang="en-US" sz="2800">
                <a:latin typeface=".VnTime" pitchFamily="34" charset="0"/>
              </a:rPr>
              <a:t>                                          ®¹t danh hiÖu häc sinh giái.</a:t>
            </a:r>
          </a:p>
          <a:p>
            <a:pPr algn="just">
              <a:lnSpc>
                <a:spcPts val="3363"/>
              </a:lnSpc>
            </a:pPr>
            <a:endParaRPr lang="en-US" sz="2800">
              <a:latin typeface=".VnTime" pitchFamily="34" charset="0"/>
            </a:endParaRPr>
          </a:p>
          <a:p>
            <a:pPr algn="just">
              <a:lnSpc>
                <a:spcPts val="3363"/>
              </a:lnSpc>
            </a:pPr>
            <a:r>
              <a:rPr lang="en-US" sz="2800">
                <a:solidFill>
                  <a:srgbClr val="0F02BE"/>
                </a:solidFill>
                <a:latin typeface=".VnTime" pitchFamily="34" charset="0"/>
              </a:rPr>
              <a:t>b, Tõ thuéc nhãm b           </a:t>
            </a:r>
            <a:r>
              <a:rPr lang="en-US" sz="2800">
                <a:latin typeface=".VnTime" pitchFamily="34" charset="0"/>
              </a:rPr>
              <a:t>- Tuy cuéc sèng cßn nhiÒu </a:t>
            </a:r>
          </a:p>
          <a:p>
            <a:pPr algn="just">
              <a:lnSpc>
                <a:spcPts val="3363"/>
              </a:lnSpc>
            </a:pPr>
            <a:r>
              <a:rPr lang="en-US" sz="2800">
                <a:latin typeface=".VnTime" pitchFamily="34" charset="0"/>
              </a:rPr>
              <a:t>                                           </a:t>
            </a:r>
            <a:r>
              <a:rPr lang="en-US" sz="2800" i="1" u="sng">
                <a:latin typeface=".VnTime" pitchFamily="34" charset="0"/>
              </a:rPr>
              <a:t>khã kh¨n</a:t>
            </a:r>
            <a:r>
              <a:rPr lang="en-US" sz="2800">
                <a:latin typeface=".VnTime" pitchFamily="34" charset="0"/>
              </a:rPr>
              <a:t> nh­ng Hµ vÉn kh«ng </a:t>
            </a:r>
          </a:p>
          <a:p>
            <a:pPr algn="just">
              <a:lnSpc>
                <a:spcPts val="3363"/>
              </a:lnSpc>
            </a:pPr>
            <a:r>
              <a:rPr lang="en-US" sz="2800">
                <a:latin typeface=".VnTime" pitchFamily="34" charset="0"/>
              </a:rPr>
              <a:t>                                           ngõng v­¬n lªn trong häc tËp.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4950" y="4202113"/>
            <a:ext cx="8909050" cy="1201737"/>
          </a:xfrm>
          <a:prstGeom prst="rect">
            <a:avLst/>
          </a:prstGeom>
          <a:noFill/>
        </p:spPr>
        <p:txBody>
          <a:bodyPr wrap="none"/>
          <a:lstStyle/>
          <a:p>
            <a:pPr marL="91440" lvl="1" indent="-457200" algn="just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600" kern="1300">
                <a:solidFill>
                  <a:srgbClr val="0F02BE"/>
                </a:solidFill>
                <a:latin typeface="VNI-Book" pitchFamily="2" charset="0"/>
              </a:rPr>
              <a:t>   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-457200" y="1571625"/>
            <a:ext cx="9601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0488" lvl="1" indent="457200" algn="just">
              <a:spcBef>
                <a:spcPts val="300"/>
              </a:spcBef>
              <a:spcAft>
                <a:spcPts val="300"/>
              </a:spcAft>
            </a:pPr>
            <a:r>
              <a:rPr lang="en-US" sz="2600">
                <a:solidFill>
                  <a:srgbClr val="0F02BE"/>
                </a:solidFill>
                <a:latin typeface="VNI-Book" pitchFamily="2" charset="0"/>
              </a:rPr>
              <a:t>   </a:t>
            </a:r>
          </a:p>
        </p:txBody>
      </p:sp>
      <p:sp>
        <p:nvSpPr>
          <p:cNvPr id="87045" name="Line 5"/>
          <p:cNvSpPr>
            <a:spLocks noChangeShapeType="1"/>
          </p:cNvSpPr>
          <p:nvPr/>
        </p:nvSpPr>
        <p:spPr bwMode="auto">
          <a:xfrm>
            <a:off x="3762375" y="1739900"/>
            <a:ext cx="14288" cy="2903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046" name="AutoShape 6"/>
          <p:cNvSpPr>
            <a:spLocks noChangeArrowheads="1"/>
          </p:cNvSpPr>
          <p:nvPr/>
        </p:nvSpPr>
        <p:spPr bwMode="auto">
          <a:xfrm>
            <a:off x="3200400" y="169863"/>
            <a:ext cx="3122613" cy="609600"/>
          </a:xfrm>
          <a:prstGeom prst="wedgeRectCallout">
            <a:avLst>
              <a:gd name="adj1" fmla="val -48171"/>
              <a:gd name="adj2" fmla="val 700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3363"/>
              </a:lnSpc>
            </a:pPr>
            <a:r>
              <a:rPr lang="en-US" sz="2800">
                <a:solidFill>
                  <a:srgbClr val="000000"/>
                </a:solidFill>
                <a:latin typeface=".VnTime" pitchFamily="34" charset="0"/>
              </a:rPr>
              <a:t>Bµi tËp 2:</a:t>
            </a:r>
          </a:p>
          <a:p>
            <a:pPr algn="ctr" eaLnBrk="0" hangingPunct="0"/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pic>
        <p:nvPicPr>
          <p:cNvPr id="87048" name="Picture 8" descr="image83"/>
          <p:cNvPicPr>
            <a:picLocks noChangeAspect="1" noChangeArrowheads="1"/>
          </p:cNvPicPr>
          <p:nvPr/>
        </p:nvPicPr>
        <p:blipFill>
          <a:blip r:embed="rId3"/>
          <a:srcRect l="40340" t="40115" r="34407" b="28415"/>
          <a:stretch>
            <a:fillRect/>
          </a:stretch>
        </p:blipFill>
        <p:spPr bwMode="auto">
          <a:xfrm>
            <a:off x="3273425" y="3997325"/>
            <a:ext cx="1946275" cy="1722438"/>
          </a:xfrm>
          <a:prstGeom prst="rect">
            <a:avLst/>
          </a:prstGeom>
          <a:noFill/>
        </p:spPr>
      </p:pic>
      <p:pic>
        <p:nvPicPr>
          <p:cNvPr id="87049" name="Picture 9" descr="image1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500" y="4699000"/>
            <a:ext cx="2476500" cy="2476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9575" y="533400"/>
            <a:ext cx="79660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lnSpc>
                <a:spcPts val="3363"/>
              </a:lnSpc>
            </a:pPr>
            <a:endParaRPr lang="en-US" sz="2800">
              <a:solidFill>
                <a:srgbClr val="F8F7FF"/>
              </a:solidFill>
              <a:latin typeface="VNI-Centur" pitchFamily="2" charset="0"/>
            </a:endParaRPr>
          </a:p>
          <a:p>
            <a:pPr algn="just">
              <a:lnSpc>
                <a:spcPts val="3363"/>
              </a:lnSpc>
            </a:pPr>
            <a:r>
              <a:rPr lang="en-US" sz="2800" u="sng">
                <a:solidFill>
                  <a:srgbClr val="1D12F6"/>
                </a:solidFill>
                <a:latin typeface="VNI-Centur" pitchFamily="2" charset="0"/>
              </a:rPr>
              <a:t>Baøi taäp</a:t>
            </a:r>
            <a:r>
              <a:rPr lang="en-US" sz="2800">
                <a:solidFill>
                  <a:srgbClr val="1D12F6"/>
                </a:solidFill>
                <a:latin typeface="VNI-Centur" pitchFamily="2" charset="0"/>
              </a:rPr>
              <a:t> 3: </a:t>
            </a:r>
            <a:r>
              <a:rPr lang="en-US" sz="2800">
                <a:solidFill>
                  <a:srgbClr val="1D12F6"/>
                </a:solidFill>
                <a:latin typeface=".VnTime" pitchFamily="34" charset="0"/>
              </a:rPr>
              <a:t>ViÕt mét ®o¹n v¨n ng¾n nãi vÒ mét ng­êi </a:t>
            </a:r>
          </a:p>
          <a:p>
            <a:pPr algn="just">
              <a:lnSpc>
                <a:spcPts val="3363"/>
              </a:lnSpc>
            </a:pPr>
            <a:r>
              <a:rPr lang="en-US" sz="2800">
                <a:solidFill>
                  <a:srgbClr val="1D12F6"/>
                </a:solidFill>
                <a:latin typeface=".VnTime" pitchFamily="34" charset="0"/>
              </a:rPr>
              <a:t>do cã ý chÝ, nghÞ lùc nªn ®· v­ît qua nhiÒu thö th¸ch,</a:t>
            </a:r>
          </a:p>
          <a:p>
            <a:pPr algn="just">
              <a:lnSpc>
                <a:spcPts val="3363"/>
              </a:lnSpc>
            </a:pPr>
            <a:r>
              <a:rPr lang="en-US" sz="2800">
                <a:solidFill>
                  <a:srgbClr val="1D12F6"/>
                </a:solidFill>
                <a:latin typeface=".VnTime" pitchFamily="34" charset="0"/>
              </a:rPr>
              <a:t> ®¹t ®­îc thµnh c«ng.</a:t>
            </a:r>
            <a:r>
              <a:rPr lang="en-US" sz="2800">
                <a:solidFill>
                  <a:srgbClr val="645DF9"/>
                </a:solidFill>
                <a:latin typeface="VNI-Centur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4950" y="4202113"/>
            <a:ext cx="8909050" cy="1201737"/>
          </a:xfrm>
          <a:prstGeom prst="rect">
            <a:avLst/>
          </a:prstGeom>
          <a:noFill/>
        </p:spPr>
        <p:txBody>
          <a:bodyPr wrap="none"/>
          <a:lstStyle/>
          <a:p>
            <a:pPr marL="91440" lvl="1" indent="-457200" algn="just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600" kern="1300">
                <a:solidFill>
                  <a:srgbClr val="0F02BE"/>
                </a:solidFill>
                <a:latin typeface="VNI-Book" pitchFamily="2" charset="0"/>
              </a:rPr>
              <a:t>    </a:t>
            </a:r>
          </a:p>
        </p:txBody>
      </p:sp>
      <p:pic>
        <p:nvPicPr>
          <p:cNvPr id="163855" name="Picture 15" descr="0713_1j_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14700"/>
            <a:ext cx="762000" cy="2857500"/>
          </a:xfrm>
          <a:prstGeom prst="rect">
            <a:avLst/>
          </a:prstGeom>
          <a:noFill/>
        </p:spPr>
      </p:pic>
      <p:pic>
        <p:nvPicPr>
          <p:cNvPr id="163856" name="Picture 16" descr="0713_1j_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255588"/>
            <a:ext cx="76200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52475" y="39688"/>
            <a:ext cx="73564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3363"/>
              </a:lnSpc>
            </a:pPr>
            <a:endParaRPr lang="en-US" sz="2800">
              <a:solidFill>
                <a:srgbClr val="F8F7FF"/>
              </a:solidFill>
              <a:latin typeface="VNI-Centur" pitchFamily="2" charset="0"/>
            </a:endParaRPr>
          </a:p>
          <a:p>
            <a:pPr algn="just">
              <a:lnSpc>
                <a:spcPts val="3363"/>
              </a:lnSpc>
            </a:pPr>
            <a:r>
              <a:rPr lang="en-US" sz="2800" u="sng">
                <a:solidFill>
                  <a:srgbClr val="1D12F6"/>
                </a:solidFill>
                <a:latin typeface="VNI-Centur" pitchFamily="2" charset="0"/>
              </a:rPr>
              <a:t>Baøi taäp</a:t>
            </a:r>
            <a:r>
              <a:rPr lang="en-US" sz="2800">
                <a:solidFill>
                  <a:srgbClr val="1D12F6"/>
                </a:solidFill>
                <a:latin typeface="VNI-Centur" pitchFamily="2" charset="0"/>
              </a:rPr>
              <a:t> 3: </a:t>
            </a:r>
            <a:r>
              <a:rPr lang="en-US" sz="2800">
                <a:solidFill>
                  <a:srgbClr val="1D12F6"/>
                </a:solidFill>
                <a:latin typeface=".VnTime" pitchFamily="34" charset="0"/>
              </a:rPr>
              <a:t>ViÕt mét ®o¹n v¨n ng¾n </a:t>
            </a:r>
            <a:r>
              <a:rPr lang="en-US" sz="2800" u="sng">
                <a:solidFill>
                  <a:srgbClr val="1D12F6"/>
                </a:solidFill>
                <a:latin typeface=".VnTime" pitchFamily="34" charset="0"/>
              </a:rPr>
              <a:t>nãi vÒ mét ng­êi do cã ý chÝ, nghÞ lùc</a:t>
            </a:r>
            <a:r>
              <a:rPr lang="en-US" sz="2800">
                <a:solidFill>
                  <a:srgbClr val="1D12F6"/>
                </a:solidFill>
                <a:latin typeface=".VnTime" pitchFamily="34" charset="0"/>
              </a:rPr>
              <a:t> nªn </a:t>
            </a:r>
            <a:r>
              <a:rPr lang="en-US" sz="2800" u="sng">
                <a:solidFill>
                  <a:srgbClr val="1D12F6"/>
                </a:solidFill>
                <a:latin typeface=".VnTime" pitchFamily="34" charset="0"/>
              </a:rPr>
              <a:t>®· v­ît qua nhiÒu thö th¸ch</a:t>
            </a:r>
            <a:r>
              <a:rPr lang="en-US" sz="2800">
                <a:solidFill>
                  <a:srgbClr val="1D12F6"/>
                </a:solidFill>
                <a:latin typeface=".VnTime" pitchFamily="34" charset="0"/>
              </a:rPr>
              <a:t>, ®</a:t>
            </a:r>
            <a:r>
              <a:rPr lang="en-US" sz="2800" u="sng">
                <a:solidFill>
                  <a:srgbClr val="1D12F6"/>
                </a:solidFill>
                <a:latin typeface=".VnTime" pitchFamily="34" charset="0"/>
              </a:rPr>
              <a:t>¹t ®­îc thµnh c«ng</a:t>
            </a:r>
            <a:r>
              <a:rPr lang="en-US" sz="2800">
                <a:solidFill>
                  <a:srgbClr val="1D12F6"/>
                </a:solidFill>
                <a:latin typeface=".VnTime" pitchFamily="34" charset="0"/>
              </a:rPr>
              <a:t>.</a:t>
            </a:r>
            <a:r>
              <a:rPr lang="en-US" sz="2800">
                <a:solidFill>
                  <a:srgbClr val="645DF9"/>
                </a:solidFill>
                <a:latin typeface="VNI-Centur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4950" y="4202113"/>
            <a:ext cx="8909050" cy="1201737"/>
          </a:xfrm>
          <a:prstGeom prst="rect">
            <a:avLst/>
          </a:prstGeom>
          <a:noFill/>
        </p:spPr>
        <p:txBody>
          <a:bodyPr wrap="none"/>
          <a:lstStyle/>
          <a:p>
            <a:pPr marL="91440" lvl="1" indent="-457200" algn="just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600" kern="1300">
                <a:solidFill>
                  <a:srgbClr val="0F02BE"/>
                </a:solidFill>
                <a:latin typeface="VNI-Book" pitchFamily="2" charset="0"/>
              </a:rPr>
              <a:t>    </a:t>
            </a:r>
          </a:p>
        </p:txBody>
      </p:sp>
      <p:pic>
        <p:nvPicPr>
          <p:cNvPr id="88069" name="Picture 5" descr="2FF4A10BE8D543779575ADE7409EF7B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3350" y="3454400"/>
            <a:ext cx="857250" cy="2047875"/>
          </a:xfrm>
          <a:prstGeom prst="rect">
            <a:avLst/>
          </a:prstGeom>
          <a:noFill/>
        </p:spPr>
      </p:pic>
      <p:pic>
        <p:nvPicPr>
          <p:cNvPr id="88070" name="Picture 6" descr="2FF4A10BE8D543779575ADE7409EF7B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5900" y="2463800"/>
            <a:ext cx="857250" cy="2047875"/>
          </a:xfrm>
          <a:prstGeom prst="rect">
            <a:avLst/>
          </a:prstGeom>
          <a:noFill/>
        </p:spPr>
      </p:pic>
      <p:pic>
        <p:nvPicPr>
          <p:cNvPr id="88071" name="Picture 7" descr="Frames PPT 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7747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87600" y="6073775"/>
            <a:ext cx="4491038" cy="10763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900">
                <a:latin typeface=".VnTime" pitchFamily="34" charset="0"/>
              </a:rPr>
              <a:t>NguyÔn Ngäc Ký</a:t>
            </a:r>
          </a:p>
        </p:txBody>
      </p:sp>
      <p:pic>
        <p:nvPicPr>
          <p:cNvPr id="3" name="Title 2" descr="THAYKY.jpg"/>
          <p:cNvPicPr>
            <a:picLocks noGrp="1" noChangeAspect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4175" y="654050"/>
            <a:ext cx="857250" cy="1143000"/>
          </a:xfrm>
          <a:noFill/>
          <a:ln/>
        </p:spPr>
      </p:pic>
      <p:pic>
        <p:nvPicPr>
          <p:cNvPr id="2" name="Picture 2" descr="THAYKY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200" y="-304800"/>
            <a:ext cx="834390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47938" y="5243513"/>
            <a:ext cx="3163887" cy="12493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900">
                <a:latin typeface=".VnTime" pitchFamily="34" charset="0"/>
              </a:rPr>
              <a:t>  Cao B¸ Qu¸t</a:t>
            </a:r>
          </a:p>
        </p:txBody>
      </p:sp>
      <p:pic>
        <p:nvPicPr>
          <p:cNvPr id="90115" name="Picture 3" descr="Van_hay_chu_tot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77813"/>
            <a:ext cx="9144000" cy="4786312"/>
          </a:xfrm>
          <a:noFill/>
          <a:ln/>
        </p:spPr>
      </p:pic>
    </p:spTree>
  </p:cSld>
  <p:clrMapOvr>
    <a:masterClrMapping/>
  </p:clrMapOvr>
  <p:transition spd="med"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27075" y="1079500"/>
            <a:ext cx="75406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3363"/>
              </a:lnSpc>
            </a:pPr>
            <a:endParaRPr lang="en-US" sz="2800">
              <a:solidFill>
                <a:srgbClr val="F8F7FF"/>
              </a:solidFill>
              <a:latin typeface="VNI-Centur" pitchFamily="2" charset="0"/>
            </a:endParaRPr>
          </a:p>
          <a:p>
            <a:pPr algn="just">
              <a:lnSpc>
                <a:spcPts val="3363"/>
              </a:lnSpc>
            </a:pPr>
            <a:r>
              <a:rPr lang="en-US" sz="2800" u="sng">
                <a:solidFill>
                  <a:srgbClr val="1D12F6"/>
                </a:solidFill>
                <a:latin typeface="VNI-Centur" pitchFamily="2" charset="0"/>
              </a:rPr>
              <a:t>Baøi taäp</a:t>
            </a:r>
            <a:r>
              <a:rPr lang="en-US" sz="2800">
                <a:solidFill>
                  <a:srgbClr val="1D12F6"/>
                </a:solidFill>
                <a:latin typeface="VNI-Centur" pitchFamily="2" charset="0"/>
              </a:rPr>
              <a:t> 3: </a:t>
            </a:r>
            <a:r>
              <a:rPr lang="en-US" sz="2800">
                <a:solidFill>
                  <a:srgbClr val="1D12F6"/>
                </a:solidFill>
                <a:latin typeface=".VnTime" pitchFamily="34" charset="0"/>
              </a:rPr>
              <a:t>ViÕt mét ®o¹n v¨n ng¾n nãi vÒ </a:t>
            </a:r>
            <a:r>
              <a:rPr lang="en-US" sz="2800" u="sng">
                <a:solidFill>
                  <a:srgbClr val="1D12F6"/>
                </a:solidFill>
                <a:latin typeface=".VnTime" pitchFamily="34" charset="0"/>
              </a:rPr>
              <a:t>mét ng­êi do cã ý chÝ, nghÞ lùc</a:t>
            </a:r>
            <a:r>
              <a:rPr lang="en-US" sz="2800">
                <a:solidFill>
                  <a:srgbClr val="1D12F6"/>
                </a:solidFill>
                <a:latin typeface=".VnTime" pitchFamily="34" charset="0"/>
              </a:rPr>
              <a:t> nªn </a:t>
            </a:r>
            <a:r>
              <a:rPr lang="en-US" sz="2800" u="sng">
                <a:solidFill>
                  <a:srgbClr val="1D12F6"/>
                </a:solidFill>
                <a:latin typeface=".VnTime" pitchFamily="34" charset="0"/>
              </a:rPr>
              <a:t>®· v­ît qua nhiÒu thö th¸ch</a:t>
            </a:r>
            <a:r>
              <a:rPr lang="en-US" sz="2800">
                <a:solidFill>
                  <a:srgbClr val="1D12F6"/>
                </a:solidFill>
                <a:latin typeface=".VnTime" pitchFamily="34" charset="0"/>
              </a:rPr>
              <a:t>, ®</a:t>
            </a:r>
            <a:r>
              <a:rPr lang="en-US" sz="2800" u="sng">
                <a:solidFill>
                  <a:srgbClr val="1D12F6"/>
                </a:solidFill>
                <a:latin typeface=".VnTime" pitchFamily="34" charset="0"/>
              </a:rPr>
              <a:t>¹t ®­îc thµnh c«ng</a:t>
            </a:r>
            <a:r>
              <a:rPr lang="en-US" sz="2800">
                <a:solidFill>
                  <a:srgbClr val="1D12F6"/>
                </a:solidFill>
                <a:latin typeface=".VnTime" pitchFamily="34" charset="0"/>
              </a:rPr>
              <a:t>.</a:t>
            </a:r>
            <a:r>
              <a:rPr lang="en-US" sz="2800">
                <a:solidFill>
                  <a:srgbClr val="645DF9"/>
                </a:solidFill>
                <a:latin typeface="VNI-Centur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4950" y="4202113"/>
            <a:ext cx="8909050" cy="1201737"/>
          </a:xfrm>
          <a:prstGeom prst="rect">
            <a:avLst/>
          </a:prstGeom>
          <a:noFill/>
        </p:spPr>
        <p:txBody>
          <a:bodyPr wrap="none"/>
          <a:lstStyle/>
          <a:p>
            <a:pPr marL="91440" lvl="1" indent="-457200" algn="just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600" kern="1300">
                <a:solidFill>
                  <a:srgbClr val="0F02BE"/>
                </a:solidFill>
                <a:latin typeface="VNI-Book" pitchFamily="2" charset="0"/>
              </a:rPr>
              <a:t>    </a:t>
            </a:r>
          </a:p>
        </p:txBody>
      </p:sp>
      <p:pic>
        <p:nvPicPr>
          <p:cNvPr id="165894" name="Picture 6" descr="Frames PPT 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5895" name="Picture 7" descr="Picture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597400"/>
            <a:ext cx="1524000" cy="1524000"/>
          </a:xfrm>
          <a:prstGeom prst="rect">
            <a:avLst/>
          </a:prstGeom>
          <a:noFill/>
        </p:spPr>
      </p:pic>
      <p:pic>
        <p:nvPicPr>
          <p:cNvPr id="165896" name="Picture 8" descr="Picture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610100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596900" y="850900"/>
            <a:ext cx="8343900" cy="44862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360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    </a:t>
            </a:r>
            <a:r>
              <a:rPr lang="en-US" sz="36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NhËn xÐt: </a:t>
            </a:r>
            <a:br>
              <a:rPr lang="en-US" sz="36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</a:br>
            <a:r>
              <a:rPr lang="en-US" sz="36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/>
            </a:r>
            <a:br>
              <a:rPr lang="en-US" sz="36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</a:br>
            <a:r>
              <a:rPr lang="en-US" sz="36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- Bè côc ®o¹n v¨n tr×nh bµy thÕ nµo?</a:t>
            </a:r>
            <a:br>
              <a:rPr lang="en-US" sz="36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</a:br>
            <a:r>
              <a:rPr lang="en-US" sz="36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- Néi dung ®o¹n v¨n ®· nªu ®­îc nh÷ng </a:t>
            </a:r>
          </a:p>
          <a:p>
            <a:pPr eaLnBrk="0" hangingPunct="0"/>
            <a:r>
              <a:rPr lang="en-US" sz="36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 ý g×?</a:t>
            </a:r>
            <a:br>
              <a:rPr lang="en-US" sz="36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</a:br>
            <a:r>
              <a:rPr lang="en-US" sz="36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- C¸ch dïng tõ ®Æt c©u cña b¹n nh­ thÕ nµo?</a:t>
            </a:r>
            <a:br>
              <a:rPr lang="en-US" sz="36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</a:br>
            <a:r>
              <a:rPr lang="en-US" sz="3600">
                <a:effectLst>
                  <a:outerShdw blurRad="38100" dist="38100" dir="2700000" algn="tl">
                    <a:srgbClr val="FFFFFF"/>
                  </a:outerShdw>
                </a:effectLst>
                <a:latin typeface=".VnTime" pitchFamily="34" charset="0"/>
              </a:rPr>
              <a:t>- Em häc tËp bµi lµm cña b¹n ë ®iÓm nµo?</a:t>
            </a:r>
          </a:p>
          <a:p>
            <a:pPr eaLnBrk="0" hangingPunct="0"/>
            <a:endParaRPr lang="en-US" sz="3600">
              <a:effectLst>
                <a:outerShdw blurRad="38100" dist="38100" dir="2700000" algn="tl">
                  <a:srgbClr val="FFFFFF"/>
                </a:outerShdw>
              </a:effectLst>
              <a:latin typeface=".VnTime" pitchFamily="34" charset="0"/>
            </a:endParaRPr>
          </a:p>
        </p:txBody>
      </p:sp>
      <p:pic>
        <p:nvPicPr>
          <p:cNvPr id="92163" name="Picture 3" descr="Frames PPT 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87400" y="444500"/>
            <a:ext cx="7721600" cy="5699125"/>
          </a:xfrm>
          <a:solidFill>
            <a:srgbClr val="CCFFFF"/>
          </a:solidFill>
        </p:spPr>
        <p:txBody>
          <a:bodyPr/>
          <a:lstStyle/>
          <a:p>
            <a:r>
              <a:rPr lang="en-US" sz="2800">
                <a:latin typeface=".VnTime" pitchFamily="34" charset="0"/>
              </a:rPr>
              <a:t>   </a:t>
            </a:r>
            <a:br>
              <a:rPr lang="en-US" sz="2800">
                <a:latin typeface=".VnTime" pitchFamily="34" charset="0"/>
              </a:rPr>
            </a:br>
            <a:r>
              <a:rPr lang="en-US" sz="2800">
                <a:latin typeface=".VnTime" pitchFamily="34" charset="0"/>
              </a:rPr>
              <a:t/>
            </a:r>
            <a:br>
              <a:rPr lang="en-US" sz="2800">
                <a:latin typeface=".VnTime" pitchFamily="34" charset="0"/>
              </a:rPr>
            </a:br>
            <a:r>
              <a:rPr lang="en-US" sz="3200">
                <a:solidFill>
                  <a:schemeClr val="tx1"/>
                </a:solidFill>
                <a:latin typeface=".VnBook-Antiqua" pitchFamily="34" charset="0"/>
              </a:rPr>
              <a:t>Trong líp em, ai còng quý mÕn Ly. Nhµ Ly cßn  nghÌo nh­ng b¹n Êy quyÕt t©m v­¬n lªn trong häc tËp. </a:t>
            </a:r>
            <a:r>
              <a:rPr lang="en-US" sz="3200">
                <a:solidFill>
                  <a:schemeClr val="tx1"/>
                </a:solidFill>
                <a:latin typeface=".VnTimeH" pitchFamily="34" charset="0"/>
              </a:rPr>
              <a:t>ë</a:t>
            </a:r>
            <a:r>
              <a:rPr lang="en-US" sz="3200">
                <a:solidFill>
                  <a:schemeClr val="tx1"/>
                </a:solidFill>
                <a:latin typeface=".VnBook-Antiqua" pitchFamily="34" charset="0"/>
              </a:rPr>
              <a:t> líp Ly ch¨m chó nghe thÇy c« gi¶ng bµi, vÒ nhµ, b¹n Êy lµm bµi tËp ®Çy ®ñ. Kh«ng nh÷ng thÕ Ly cßn tham kh¶o nhiÒu lo¹i s¸ch bæ trî, n©ng cao. Nhê sù nç lùc kh«ng ngõng cña b¶n th©n, c« bÐ ®· nhiÒu n¨m liÒn ®¹t danh hiÖu häc sinh giái. Ly chÝnh lµ tÊm g­¬ng s¸ng cho chóng em häc tËp vµ noi theo.</a:t>
            </a:r>
          </a:p>
        </p:txBody>
      </p:sp>
    </p:spTree>
  </p:cSld>
  <p:clrMapOvr>
    <a:masterClrMapping/>
  </p:clrMapOvr>
  <p:transition spd="med">
    <p:checker dir="vert"/>
    <p:sndAc>
      <p:stSnd>
        <p:snd r:embed="rId2" name="explod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370" name="Group 2"/>
          <p:cNvGrpSpPr>
            <a:grpSpLocks/>
          </p:cNvGrpSpPr>
          <p:nvPr/>
        </p:nvGrpSpPr>
        <p:grpSpPr bwMode="auto">
          <a:xfrm>
            <a:off x="2776538" y="879475"/>
            <a:ext cx="2962275" cy="3333750"/>
            <a:chOff x="1749" y="554"/>
            <a:chExt cx="1866" cy="2100"/>
          </a:xfrm>
        </p:grpSpPr>
        <p:sp>
          <p:nvSpPr>
            <p:cNvPr id="186371" name="Oval 3"/>
            <p:cNvSpPr>
              <a:spLocks noChangeArrowheads="1"/>
            </p:cNvSpPr>
            <p:nvPr/>
          </p:nvSpPr>
          <p:spPr bwMode="auto">
            <a:xfrm>
              <a:off x="2201" y="822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72" name="Oval 4"/>
            <p:cNvSpPr>
              <a:spLocks noChangeArrowheads="1"/>
            </p:cNvSpPr>
            <p:nvPr/>
          </p:nvSpPr>
          <p:spPr bwMode="auto">
            <a:xfrm>
              <a:off x="2562" y="1077"/>
              <a:ext cx="187" cy="131"/>
            </a:xfrm>
            <a:prstGeom prst="ellipse">
              <a:avLst/>
            </a:prstGeom>
            <a:gradFill rotWithShape="0">
              <a:gsLst>
                <a:gs pos="0">
                  <a:srgbClr val="3333CC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73" name="Freeform 5"/>
            <p:cNvSpPr>
              <a:spLocks noChangeArrowheads="1"/>
            </p:cNvSpPr>
            <p:nvPr/>
          </p:nvSpPr>
          <p:spPr bwMode="auto">
            <a:xfrm rot="2700000">
              <a:off x="2690" y="1278"/>
              <a:ext cx="556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74" name="Freeform 6"/>
            <p:cNvSpPr>
              <a:spLocks noChangeArrowheads="1"/>
            </p:cNvSpPr>
            <p:nvPr/>
          </p:nvSpPr>
          <p:spPr bwMode="auto">
            <a:xfrm rot="2700000">
              <a:off x="3090" y="1577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75" name="Freeform 7"/>
            <p:cNvSpPr>
              <a:spLocks noChangeArrowheads="1"/>
            </p:cNvSpPr>
            <p:nvPr/>
          </p:nvSpPr>
          <p:spPr bwMode="auto">
            <a:xfrm rot="2100000">
              <a:off x="2718" y="1211"/>
              <a:ext cx="586" cy="112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76" name="Freeform 8"/>
            <p:cNvSpPr>
              <a:spLocks noChangeArrowheads="1"/>
            </p:cNvSpPr>
            <p:nvPr/>
          </p:nvSpPr>
          <p:spPr bwMode="auto">
            <a:xfrm rot="2100000">
              <a:off x="3200" y="1466"/>
              <a:ext cx="315" cy="17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77" name="Freeform 9"/>
            <p:cNvSpPr>
              <a:spLocks noChangeArrowheads="1"/>
            </p:cNvSpPr>
            <p:nvPr/>
          </p:nvSpPr>
          <p:spPr bwMode="auto">
            <a:xfrm rot="1560000">
              <a:off x="2730" y="1150"/>
              <a:ext cx="561" cy="9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78" name="Freeform 10"/>
            <p:cNvSpPr>
              <a:spLocks noChangeArrowheads="1"/>
            </p:cNvSpPr>
            <p:nvPr/>
          </p:nvSpPr>
          <p:spPr bwMode="auto">
            <a:xfrm rot="1560000">
              <a:off x="3230" y="1339"/>
              <a:ext cx="301" cy="154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79" name="Freeform 11"/>
            <p:cNvSpPr>
              <a:spLocks noChangeArrowheads="1"/>
            </p:cNvSpPr>
            <p:nvPr/>
          </p:nvSpPr>
          <p:spPr bwMode="auto">
            <a:xfrm rot="1080000">
              <a:off x="2739" y="1087"/>
              <a:ext cx="542" cy="10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80" name="Freeform 12"/>
            <p:cNvSpPr>
              <a:spLocks noChangeArrowheads="1"/>
            </p:cNvSpPr>
            <p:nvPr/>
          </p:nvSpPr>
          <p:spPr bwMode="auto">
            <a:xfrm rot="1080000">
              <a:off x="3245" y="1215"/>
              <a:ext cx="291" cy="17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81" name="Freeform 13"/>
            <p:cNvSpPr>
              <a:spLocks noChangeArrowheads="1"/>
            </p:cNvSpPr>
            <p:nvPr/>
          </p:nvSpPr>
          <p:spPr bwMode="auto">
            <a:xfrm rot="480000">
              <a:off x="2749" y="1015"/>
              <a:ext cx="499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82" name="Freeform 14"/>
            <p:cNvSpPr>
              <a:spLocks noChangeArrowheads="1"/>
            </p:cNvSpPr>
            <p:nvPr/>
          </p:nvSpPr>
          <p:spPr bwMode="auto">
            <a:xfrm rot="480000">
              <a:off x="3238" y="1069"/>
              <a:ext cx="268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83" name="Freeform 15"/>
            <p:cNvSpPr>
              <a:spLocks noChangeArrowheads="1"/>
            </p:cNvSpPr>
            <p:nvPr/>
          </p:nvSpPr>
          <p:spPr bwMode="auto">
            <a:xfrm rot="21480000">
              <a:off x="2755" y="977"/>
              <a:ext cx="454" cy="7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84" name="Freeform 16"/>
            <p:cNvSpPr>
              <a:spLocks noChangeArrowheads="1"/>
            </p:cNvSpPr>
            <p:nvPr/>
          </p:nvSpPr>
          <p:spPr bwMode="auto">
            <a:xfrm rot="21480000">
              <a:off x="3205" y="969"/>
              <a:ext cx="244" cy="111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85" name="Freeform 17"/>
            <p:cNvSpPr>
              <a:spLocks noChangeArrowheads="1"/>
            </p:cNvSpPr>
            <p:nvPr/>
          </p:nvSpPr>
          <p:spPr bwMode="auto">
            <a:xfrm rot="20760000">
              <a:off x="2740" y="925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86" name="Freeform 18"/>
            <p:cNvSpPr>
              <a:spLocks noChangeArrowheads="1"/>
            </p:cNvSpPr>
            <p:nvPr/>
          </p:nvSpPr>
          <p:spPr bwMode="auto">
            <a:xfrm rot="20760000">
              <a:off x="3133" y="857"/>
              <a:ext cx="214" cy="10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87" name="Freeform 19"/>
            <p:cNvSpPr>
              <a:spLocks noChangeArrowheads="1"/>
            </p:cNvSpPr>
            <p:nvPr/>
          </p:nvSpPr>
          <p:spPr bwMode="auto">
            <a:xfrm rot="18900000" flipH="1">
              <a:off x="2077" y="1319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88" name="Freeform 20"/>
            <p:cNvSpPr>
              <a:spLocks noChangeArrowheads="1"/>
            </p:cNvSpPr>
            <p:nvPr/>
          </p:nvSpPr>
          <p:spPr bwMode="auto">
            <a:xfrm rot="18900000" flipH="1">
              <a:off x="1926" y="1617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89" name="Freeform 21"/>
            <p:cNvSpPr>
              <a:spLocks noChangeArrowheads="1"/>
            </p:cNvSpPr>
            <p:nvPr/>
          </p:nvSpPr>
          <p:spPr bwMode="auto">
            <a:xfrm rot="19500000" flipH="1">
              <a:off x="2000" y="1268"/>
              <a:ext cx="586" cy="112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90" name="Freeform 22"/>
            <p:cNvSpPr>
              <a:spLocks noChangeArrowheads="1"/>
            </p:cNvSpPr>
            <p:nvPr/>
          </p:nvSpPr>
          <p:spPr bwMode="auto">
            <a:xfrm rot="19500000" flipH="1">
              <a:off x="1790" y="1523"/>
              <a:ext cx="315" cy="17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91" name="Freeform 23"/>
            <p:cNvSpPr>
              <a:spLocks noChangeArrowheads="1"/>
            </p:cNvSpPr>
            <p:nvPr/>
          </p:nvSpPr>
          <p:spPr bwMode="auto">
            <a:xfrm rot="20040000" flipH="1">
              <a:off x="2017" y="1208"/>
              <a:ext cx="561" cy="9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92" name="Freeform 24"/>
            <p:cNvSpPr>
              <a:spLocks noChangeArrowheads="1"/>
            </p:cNvSpPr>
            <p:nvPr/>
          </p:nvSpPr>
          <p:spPr bwMode="auto">
            <a:xfrm rot="20040000" flipH="1">
              <a:off x="1775" y="1398"/>
              <a:ext cx="301" cy="15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93" name="Freeform 25"/>
            <p:cNvSpPr>
              <a:spLocks noChangeArrowheads="1"/>
            </p:cNvSpPr>
            <p:nvPr/>
          </p:nvSpPr>
          <p:spPr bwMode="auto">
            <a:xfrm rot="20520000" flipH="1">
              <a:off x="2027" y="1145"/>
              <a:ext cx="542" cy="10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94" name="Freeform 26"/>
            <p:cNvSpPr>
              <a:spLocks noChangeArrowheads="1"/>
            </p:cNvSpPr>
            <p:nvPr/>
          </p:nvSpPr>
          <p:spPr bwMode="auto">
            <a:xfrm rot="20520000" flipH="1">
              <a:off x="1768" y="1272"/>
              <a:ext cx="291" cy="17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95" name="Freeform 27"/>
            <p:cNvSpPr>
              <a:spLocks noChangeArrowheads="1"/>
            </p:cNvSpPr>
            <p:nvPr/>
          </p:nvSpPr>
          <p:spPr bwMode="auto">
            <a:xfrm rot="21120000" flipH="1">
              <a:off x="2057" y="1072"/>
              <a:ext cx="499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96" name="Freeform 28"/>
            <p:cNvSpPr>
              <a:spLocks noChangeArrowheads="1"/>
            </p:cNvSpPr>
            <p:nvPr/>
          </p:nvSpPr>
          <p:spPr bwMode="auto">
            <a:xfrm rot="21120000" flipH="1">
              <a:off x="1799" y="1126"/>
              <a:ext cx="268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97" name="Freeform 29"/>
            <p:cNvSpPr>
              <a:spLocks noChangeArrowheads="1"/>
            </p:cNvSpPr>
            <p:nvPr/>
          </p:nvSpPr>
          <p:spPr bwMode="auto">
            <a:xfrm rot="120000" flipH="1">
              <a:off x="2092" y="1034"/>
              <a:ext cx="454" cy="7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98" name="Freeform 30"/>
            <p:cNvSpPr>
              <a:spLocks noChangeArrowheads="1"/>
            </p:cNvSpPr>
            <p:nvPr/>
          </p:nvSpPr>
          <p:spPr bwMode="auto">
            <a:xfrm rot="120000" flipH="1">
              <a:off x="1851" y="1026"/>
              <a:ext cx="244" cy="111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99" name="Freeform 31"/>
            <p:cNvSpPr>
              <a:spLocks noChangeArrowheads="1"/>
            </p:cNvSpPr>
            <p:nvPr/>
          </p:nvSpPr>
          <p:spPr bwMode="auto">
            <a:xfrm rot="840000" flipH="1">
              <a:off x="2162" y="982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00" name="Freeform 32"/>
            <p:cNvSpPr>
              <a:spLocks noChangeArrowheads="1"/>
            </p:cNvSpPr>
            <p:nvPr/>
          </p:nvSpPr>
          <p:spPr bwMode="auto">
            <a:xfrm rot="840000" flipH="1">
              <a:off x="1953" y="914"/>
              <a:ext cx="214" cy="10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01" name="Freeform 33"/>
            <p:cNvSpPr>
              <a:spLocks noChangeArrowheads="1"/>
            </p:cNvSpPr>
            <p:nvPr/>
          </p:nvSpPr>
          <p:spPr bwMode="auto">
            <a:xfrm rot="1260000" flipH="1">
              <a:off x="2191" y="961"/>
              <a:ext cx="399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02" name="Freeform 34"/>
            <p:cNvSpPr>
              <a:spLocks noChangeArrowheads="1"/>
            </p:cNvSpPr>
            <p:nvPr/>
          </p:nvSpPr>
          <p:spPr bwMode="auto">
            <a:xfrm rot="1260000" flipH="1">
              <a:off x="1989" y="851"/>
              <a:ext cx="214" cy="11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03" name="Freeform 35"/>
            <p:cNvSpPr>
              <a:spLocks noChangeArrowheads="1"/>
            </p:cNvSpPr>
            <p:nvPr/>
          </p:nvSpPr>
          <p:spPr bwMode="auto">
            <a:xfrm rot="2040000" flipH="1">
              <a:off x="2233" y="930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04" name="Freeform 36"/>
            <p:cNvSpPr>
              <a:spLocks noChangeArrowheads="1"/>
            </p:cNvSpPr>
            <p:nvPr/>
          </p:nvSpPr>
          <p:spPr bwMode="auto">
            <a:xfrm rot="2040000" flipH="1">
              <a:off x="2060" y="759"/>
              <a:ext cx="21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05" name="Freeform 37"/>
            <p:cNvSpPr>
              <a:spLocks noChangeArrowheads="1"/>
            </p:cNvSpPr>
            <p:nvPr/>
          </p:nvSpPr>
          <p:spPr bwMode="auto">
            <a:xfrm rot="2700000" flipH="1">
              <a:off x="2272" y="885"/>
              <a:ext cx="404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06" name="Freeform 38"/>
            <p:cNvSpPr>
              <a:spLocks noChangeArrowheads="1"/>
            </p:cNvSpPr>
            <p:nvPr/>
          </p:nvSpPr>
          <p:spPr bwMode="auto">
            <a:xfrm rot="2700000" flipH="1">
              <a:off x="2127" y="667"/>
              <a:ext cx="217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07" name="Freeform 39"/>
            <p:cNvSpPr>
              <a:spLocks noChangeArrowheads="1"/>
            </p:cNvSpPr>
            <p:nvPr/>
          </p:nvSpPr>
          <p:spPr bwMode="auto">
            <a:xfrm rot="3480000" flipH="1">
              <a:off x="2358" y="869"/>
              <a:ext cx="356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08" name="Freeform 40"/>
            <p:cNvSpPr>
              <a:spLocks noChangeArrowheads="1"/>
            </p:cNvSpPr>
            <p:nvPr/>
          </p:nvSpPr>
          <p:spPr bwMode="auto">
            <a:xfrm rot="3480000" flipH="1">
              <a:off x="2276" y="638"/>
              <a:ext cx="191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09" name="Freeform 41"/>
            <p:cNvSpPr>
              <a:spLocks noChangeArrowheads="1"/>
            </p:cNvSpPr>
            <p:nvPr/>
          </p:nvSpPr>
          <p:spPr bwMode="auto">
            <a:xfrm rot="4140000" flipH="1">
              <a:off x="2418" y="857"/>
              <a:ext cx="342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10" name="Freeform 42"/>
            <p:cNvSpPr>
              <a:spLocks noChangeArrowheads="1"/>
            </p:cNvSpPr>
            <p:nvPr/>
          </p:nvSpPr>
          <p:spPr bwMode="auto">
            <a:xfrm rot="4140000" flipH="1">
              <a:off x="2381" y="605"/>
              <a:ext cx="18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11" name="Freeform 43"/>
            <p:cNvSpPr>
              <a:spLocks noChangeArrowheads="1"/>
            </p:cNvSpPr>
            <p:nvPr/>
          </p:nvSpPr>
          <p:spPr bwMode="auto">
            <a:xfrm rot="20280000">
              <a:off x="2704" y="890"/>
              <a:ext cx="398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12" name="Freeform 44"/>
            <p:cNvSpPr>
              <a:spLocks noChangeArrowheads="1"/>
            </p:cNvSpPr>
            <p:nvPr/>
          </p:nvSpPr>
          <p:spPr bwMode="auto">
            <a:xfrm rot="20280000">
              <a:off x="3084" y="776"/>
              <a:ext cx="21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13" name="Freeform 45"/>
            <p:cNvSpPr>
              <a:spLocks noChangeArrowheads="1"/>
            </p:cNvSpPr>
            <p:nvPr/>
          </p:nvSpPr>
          <p:spPr bwMode="auto">
            <a:xfrm rot="19680000">
              <a:off x="2661" y="867"/>
              <a:ext cx="399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14" name="Freeform 46"/>
            <p:cNvSpPr>
              <a:spLocks noChangeArrowheads="1"/>
            </p:cNvSpPr>
            <p:nvPr/>
          </p:nvSpPr>
          <p:spPr bwMode="auto">
            <a:xfrm rot="19680000">
              <a:off x="3019" y="702"/>
              <a:ext cx="214" cy="11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15" name="Freeform 47"/>
            <p:cNvSpPr>
              <a:spLocks noChangeArrowheads="1"/>
            </p:cNvSpPr>
            <p:nvPr/>
          </p:nvSpPr>
          <p:spPr bwMode="auto">
            <a:xfrm rot="4560000" flipH="1">
              <a:off x="2472" y="875"/>
              <a:ext cx="332" cy="4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16" name="Freeform 48"/>
            <p:cNvSpPr>
              <a:spLocks noChangeArrowheads="1"/>
            </p:cNvSpPr>
            <p:nvPr/>
          </p:nvSpPr>
          <p:spPr bwMode="auto">
            <a:xfrm rot="4560000" flipH="1">
              <a:off x="2480" y="632"/>
              <a:ext cx="178" cy="7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17" name="Freeform 49"/>
            <p:cNvSpPr>
              <a:spLocks noChangeArrowheads="1"/>
            </p:cNvSpPr>
            <p:nvPr/>
          </p:nvSpPr>
          <p:spPr bwMode="auto">
            <a:xfrm rot="17760000">
              <a:off x="2555" y="864"/>
              <a:ext cx="343" cy="6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18" name="Freeform 50"/>
            <p:cNvSpPr>
              <a:spLocks noChangeArrowheads="1"/>
            </p:cNvSpPr>
            <p:nvPr/>
          </p:nvSpPr>
          <p:spPr bwMode="auto">
            <a:xfrm rot="17760000">
              <a:off x="2767" y="618"/>
              <a:ext cx="184" cy="9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19" name="Freeform 51"/>
            <p:cNvSpPr>
              <a:spLocks noChangeArrowheads="1"/>
            </p:cNvSpPr>
            <p:nvPr/>
          </p:nvSpPr>
          <p:spPr bwMode="auto">
            <a:xfrm rot="18840000">
              <a:off x="2599" y="857"/>
              <a:ext cx="373" cy="8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20" name="Freeform 52"/>
            <p:cNvSpPr>
              <a:spLocks noChangeArrowheads="1"/>
            </p:cNvSpPr>
            <p:nvPr/>
          </p:nvSpPr>
          <p:spPr bwMode="auto">
            <a:xfrm rot="18840000">
              <a:off x="2900" y="645"/>
              <a:ext cx="200" cy="13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21" name="Freeform 53"/>
            <p:cNvSpPr>
              <a:spLocks noChangeArrowheads="1"/>
            </p:cNvSpPr>
            <p:nvPr/>
          </p:nvSpPr>
          <p:spPr bwMode="auto">
            <a:xfrm rot="16680000">
              <a:off x="2537" y="870"/>
              <a:ext cx="308" cy="2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22" name="Freeform 54"/>
            <p:cNvSpPr>
              <a:spLocks noChangeArrowheads="1"/>
            </p:cNvSpPr>
            <p:nvPr/>
          </p:nvSpPr>
          <p:spPr bwMode="auto">
            <a:xfrm rot="16680000">
              <a:off x="2650" y="633"/>
              <a:ext cx="165" cy="4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23" name="Freeform 55"/>
            <p:cNvSpPr>
              <a:spLocks noChangeArrowheads="1"/>
            </p:cNvSpPr>
            <p:nvPr/>
          </p:nvSpPr>
          <p:spPr bwMode="auto">
            <a:xfrm rot="18360000" flipH="1">
              <a:off x="2120" y="1358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24" name="Freeform 56"/>
            <p:cNvSpPr>
              <a:spLocks noChangeArrowheads="1"/>
            </p:cNvSpPr>
            <p:nvPr/>
          </p:nvSpPr>
          <p:spPr bwMode="auto">
            <a:xfrm rot="18360000" flipH="1">
              <a:off x="2024" y="1693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25" name="Freeform 57"/>
            <p:cNvSpPr>
              <a:spLocks noChangeArrowheads="1"/>
            </p:cNvSpPr>
            <p:nvPr/>
          </p:nvSpPr>
          <p:spPr bwMode="auto">
            <a:xfrm rot="17520000" flipH="1">
              <a:off x="2204" y="1391"/>
              <a:ext cx="515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26" name="Freeform 58"/>
            <p:cNvSpPr>
              <a:spLocks noChangeArrowheads="1"/>
            </p:cNvSpPr>
            <p:nvPr/>
          </p:nvSpPr>
          <p:spPr bwMode="auto">
            <a:xfrm rot="17520000" flipH="1">
              <a:off x="2204" y="1733"/>
              <a:ext cx="276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27" name="Freeform 59"/>
            <p:cNvSpPr>
              <a:spLocks noChangeArrowheads="1"/>
            </p:cNvSpPr>
            <p:nvPr/>
          </p:nvSpPr>
          <p:spPr bwMode="auto">
            <a:xfrm rot="16860000" flipH="1">
              <a:off x="2292" y="1404"/>
              <a:ext cx="495" cy="9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28" name="Freeform 60"/>
            <p:cNvSpPr>
              <a:spLocks noChangeArrowheads="1"/>
            </p:cNvSpPr>
            <p:nvPr/>
          </p:nvSpPr>
          <p:spPr bwMode="auto">
            <a:xfrm rot="16860000" flipH="1">
              <a:off x="2365" y="1751"/>
              <a:ext cx="265" cy="142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29" name="Freeform 61"/>
            <p:cNvSpPr>
              <a:spLocks noChangeArrowheads="1"/>
            </p:cNvSpPr>
            <p:nvPr/>
          </p:nvSpPr>
          <p:spPr bwMode="auto">
            <a:xfrm rot="3120000">
              <a:off x="2643" y="1340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30" name="Freeform 62"/>
            <p:cNvSpPr>
              <a:spLocks noChangeArrowheads="1"/>
            </p:cNvSpPr>
            <p:nvPr/>
          </p:nvSpPr>
          <p:spPr bwMode="auto">
            <a:xfrm rot="3120000">
              <a:off x="3007" y="1669"/>
              <a:ext cx="299" cy="15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31" name="Freeform 63"/>
            <p:cNvSpPr>
              <a:spLocks noChangeArrowheads="1"/>
            </p:cNvSpPr>
            <p:nvPr/>
          </p:nvSpPr>
          <p:spPr bwMode="auto">
            <a:xfrm rot="3720000">
              <a:off x="2604" y="1378"/>
              <a:ext cx="533" cy="9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32" name="Freeform 64"/>
            <p:cNvSpPr>
              <a:spLocks noChangeArrowheads="1"/>
            </p:cNvSpPr>
            <p:nvPr/>
          </p:nvSpPr>
          <p:spPr bwMode="auto">
            <a:xfrm rot="3720000">
              <a:off x="2888" y="1725"/>
              <a:ext cx="286" cy="152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33" name="Freeform 65"/>
            <p:cNvSpPr>
              <a:spLocks noChangeArrowheads="1"/>
            </p:cNvSpPr>
            <p:nvPr/>
          </p:nvSpPr>
          <p:spPr bwMode="auto">
            <a:xfrm rot="4260000">
              <a:off x="2548" y="1417"/>
              <a:ext cx="517" cy="7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34" name="Freeform 66"/>
            <p:cNvSpPr>
              <a:spLocks noChangeArrowheads="1"/>
            </p:cNvSpPr>
            <p:nvPr/>
          </p:nvSpPr>
          <p:spPr bwMode="auto">
            <a:xfrm rot="4260000">
              <a:off x="2766" y="1767"/>
              <a:ext cx="278" cy="12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35" name="Freeform 67"/>
            <p:cNvSpPr>
              <a:spLocks noChangeArrowheads="1"/>
            </p:cNvSpPr>
            <p:nvPr/>
          </p:nvSpPr>
          <p:spPr bwMode="auto">
            <a:xfrm rot="4920000">
              <a:off x="2505" y="1436"/>
              <a:ext cx="475" cy="8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36" name="Freeform 68"/>
            <p:cNvSpPr>
              <a:spLocks noChangeArrowheads="1"/>
            </p:cNvSpPr>
            <p:nvPr/>
          </p:nvSpPr>
          <p:spPr bwMode="auto">
            <a:xfrm rot="4920000">
              <a:off x="2647" y="1763"/>
              <a:ext cx="255" cy="12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37" name="Freeform 69"/>
            <p:cNvSpPr>
              <a:spLocks noChangeArrowheads="1"/>
            </p:cNvSpPr>
            <p:nvPr/>
          </p:nvSpPr>
          <p:spPr bwMode="auto">
            <a:xfrm rot="5760000">
              <a:off x="2410" y="1449"/>
              <a:ext cx="464" cy="6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38" name="Freeform 70"/>
            <p:cNvSpPr>
              <a:spLocks noChangeArrowheads="1"/>
            </p:cNvSpPr>
            <p:nvPr/>
          </p:nvSpPr>
          <p:spPr bwMode="auto">
            <a:xfrm rot="5760000">
              <a:off x="2460" y="1783"/>
              <a:ext cx="249" cy="9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39" name="Freeform 71"/>
            <p:cNvSpPr>
              <a:spLocks noChangeArrowheads="1"/>
            </p:cNvSpPr>
            <p:nvPr/>
          </p:nvSpPr>
          <p:spPr bwMode="auto">
            <a:xfrm flipH="1">
              <a:off x="2392" y="1338"/>
              <a:ext cx="157" cy="47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40" name="AutoShape 72"/>
            <p:cNvSpPr>
              <a:spLocks noChangeArrowheads="1"/>
            </p:cNvSpPr>
            <p:nvPr/>
          </p:nvSpPr>
          <p:spPr bwMode="auto">
            <a:xfrm flipH="1">
              <a:off x="2108" y="1139"/>
              <a:ext cx="1374" cy="1517"/>
            </a:xfrm>
            <a:custGeom>
              <a:avLst/>
              <a:gdLst>
                <a:gd name="G0" fmla="sin 10800 -4937353"/>
                <a:gd name="G1" fmla="+- G0 10800 0"/>
                <a:gd name="G2" fmla="cos 10800 -493735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0799 w 21600"/>
                <a:gd name="T13" fmla="*/ 385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13532" y="351"/>
                  </a:moveTo>
                  <a:cubicBezTo>
                    <a:pt x="18285" y="1594"/>
                    <a:pt x="21600" y="5887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3532" y="351"/>
                  </a:moveTo>
                  <a:cubicBezTo>
                    <a:pt x="18285" y="1594"/>
                    <a:pt x="21600" y="5887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41" name="AutoShape 73"/>
            <p:cNvSpPr>
              <a:spLocks noChangeArrowheads="1"/>
            </p:cNvSpPr>
            <p:nvPr/>
          </p:nvSpPr>
          <p:spPr bwMode="auto">
            <a:xfrm flipV="1">
              <a:off x="2638" y="716"/>
              <a:ext cx="978" cy="1322"/>
            </a:xfrm>
            <a:custGeom>
              <a:avLst/>
              <a:gdLst>
                <a:gd name="G0" fmla="sin 10800 1896456"/>
                <a:gd name="G1" fmla="+- G0 10800 0"/>
                <a:gd name="G2" fmla="cos 10800 1896456"/>
                <a:gd name="G3" fmla="+- G2 10800 0"/>
                <a:gd name="G4" fmla="sin 10800 9543270"/>
                <a:gd name="G5" fmla="+- G4 10800 0"/>
                <a:gd name="G6" fmla="cos 10800 9543270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975 w 21600"/>
                <a:gd name="T13" fmla="*/ 10799 h 21600"/>
                <a:gd name="T14" fmla="*/ 20307 w 21600"/>
                <a:gd name="T15" fmla="*/ 215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20251" y="16025"/>
                  </a:moveTo>
                  <a:cubicBezTo>
                    <a:pt x="18350" y="19464"/>
                    <a:pt x="14730" y="21599"/>
                    <a:pt x="10800" y="21600"/>
                  </a:cubicBezTo>
                  <a:cubicBezTo>
                    <a:pt x="7234" y="21600"/>
                    <a:pt x="3899" y="19840"/>
                    <a:pt x="1886" y="16897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20251" y="16025"/>
                  </a:moveTo>
                  <a:cubicBezTo>
                    <a:pt x="18350" y="19464"/>
                    <a:pt x="14730" y="21599"/>
                    <a:pt x="10800" y="21600"/>
                  </a:cubicBezTo>
                  <a:cubicBezTo>
                    <a:pt x="7234" y="21600"/>
                    <a:pt x="3899" y="19840"/>
                    <a:pt x="1886" y="16897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42" name="AutoShape 74"/>
            <p:cNvSpPr>
              <a:spLocks noChangeArrowheads="1"/>
            </p:cNvSpPr>
            <p:nvPr/>
          </p:nvSpPr>
          <p:spPr bwMode="auto">
            <a:xfrm flipH="1">
              <a:off x="2177" y="1046"/>
              <a:ext cx="602" cy="1510"/>
            </a:xfrm>
            <a:custGeom>
              <a:avLst/>
              <a:gdLst>
                <a:gd name="G0" fmla="sin 10800 -7200065"/>
                <a:gd name="G1" fmla="+- G0 10800 0"/>
                <a:gd name="G2" fmla="cos 10800 -7200065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7207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7130" y="642"/>
                  </a:moveTo>
                  <a:cubicBezTo>
                    <a:pt x="8307" y="217"/>
                    <a:pt x="954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7130" y="642"/>
                  </a:moveTo>
                  <a:cubicBezTo>
                    <a:pt x="8307" y="217"/>
                    <a:pt x="954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43" name="AutoShape 75"/>
            <p:cNvSpPr>
              <a:spLocks noChangeArrowheads="1"/>
            </p:cNvSpPr>
            <p:nvPr/>
          </p:nvSpPr>
          <p:spPr bwMode="auto">
            <a:xfrm flipH="1">
              <a:off x="1892" y="1086"/>
              <a:ext cx="923" cy="1508"/>
            </a:xfrm>
            <a:custGeom>
              <a:avLst/>
              <a:gdLst>
                <a:gd name="G0" fmla="sin 10800 -7487739"/>
                <a:gd name="G1" fmla="+- G0 10800 0"/>
                <a:gd name="G2" fmla="cos 10800 -7487739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6339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6363" y="953"/>
                  </a:moveTo>
                  <a:cubicBezTo>
                    <a:pt x="7757" y="324"/>
                    <a:pt x="9270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6363" y="953"/>
                  </a:moveTo>
                  <a:cubicBezTo>
                    <a:pt x="7757" y="324"/>
                    <a:pt x="9270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44" name="AutoShape 76"/>
            <p:cNvSpPr>
              <a:spLocks noChangeArrowheads="1"/>
            </p:cNvSpPr>
            <p:nvPr/>
          </p:nvSpPr>
          <p:spPr bwMode="auto">
            <a:xfrm flipH="1">
              <a:off x="1835" y="946"/>
              <a:ext cx="965" cy="1510"/>
            </a:xfrm>
            <a:custGeom>
              <a:avLst/>
              <a:gdLst>
                <a:gd name="G0" fmla="sin 10800 -8291692"/>
                <a:gd name="G1" fmla="+- G0 10800 0"/>
                <a:gd name="G2" fmla="cos 10800 -8291692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421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372" y="2120"/>
                  </a:moveTo>
                  <a:cubicBezTo>
                    <a:pt x="6232" y="743"/>
                    <a:pt x="8485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372" y="2120"/>
                  </a:moveTo>
                  <a:cubicBezTo>
                    <a:pt x="6232" y="743"/>
                    <a:pt x="8485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45" name="AutoShape 77"/>
            <p:cNvSpPr>
              <a:spLocks noChangeArrowheads="1"/>
            </p:cNvSpPr>
            <p:nvPr/>
          </p:nvSpPr>
          <p:spPr bwMode="auto">
            <a:xfrm>
              <a:off x="2656" y="1054"/>
              <a:ext cx="153" cy="1511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00CC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46" name="AutoShape 78"/>
            <p:cNvSpPr>
              <a:spLocks noChangeArrowheads="1"/>
            </p:cNvSpPr>
            <p:nvPr/>
          </p:nvSpPr>
          <p:spPr bwMode="auto">
            <a:xfrm>
              <a:off x="2639" y="1050"/>
              <a:ext cx="404" cy="1510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47" name="AutoShape 79"/>
            <p:cNvSpPr>
              <a:spLocks noChangeArrowheads="1"/>
            </p:cNvSpPr>
            <p:nvPr/>
          </p:nvSpPr>
          <p:spPr bwMode="auto">
            <a:xfrm>
              <a:off x="2633" y="950"/>
              <a:ext cx="575" cy="1510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48" name="Freeform 80"/>
            <p:cNvSpPr>
              <a:spLocks noChangeArrowheads="1"/>
            </p:cNvSpPr>
            <p:nvPr/>
          </p:nvSpPr>
          <p:spPr bwMode="auto">
            <a:xfrm>
              <a:off x="2836" y="1420"/>
              <a:ext cx="156" cy="47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49" name="Freeform 81"/>
            <p:cNvSpPr>
              <a:spLocks noChangeArrowheads="1"/>
            </p:cNvSpPr>
            <p:nvPr/>
          </p:nvSpPr>
          <p:spPr bwMode="auto">
            <a:xfrm rot="19680000" flipV="1">
              <a:off x="2592" y="1263"/>
              <a:ext cx="142" cy="270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50" name="AutoShape 82"/>
            <p:cNvSpPr>
              <a:spLocks noChangeArrowheads="1"/>
            </p:cNvSpPr>
            <p:nvPr/>
          </p:nvSpPr>
          <p:spPr bwMode="auto">
            <a:xfrm flipH="1">
              <a:off x="1791" y="831"/>
              <a:ext cx="969" cy="1510"/>
            </a:xfrm>
            <a:custGeom>
              <a:avLst/>
              <a:gdLst>
                <a:gd name="G0" fmla="sin 10800 -8836577"/>
                <a:gd name="G1" fmla="+- G0 10800 0"/>
                <a:gd name="G2" fmla="cos 10800 -8836577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3294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3185" y="3141"/>
                  </a:moveTo>
                  <a:cubicBezTo>
                    <a:pt x="5208" y="1129"/>
                    <a:pt x="7946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3185" y="3141"/>
                  </a:moveTo>
                  <a:cubicBezTo>
                    <a:pt x="5208" y="1129"/>
                    <a:pt x="7946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51" name="AutoShape 83"/>
            <p:cNvSpPr>
              <a:spLocks noChangeArrowheads="1"/>
            </p:cNvSpPr>
            <p:nvPr/>
          </p:nvSpPr>
          <p:spPr bwMode="auto">
            <a:xfrm flipH="1">
              <a:off x="1879" y="669"/>
              <a:ext cx="806" cy="1490"/>
            </a:xfrm>
            <a:custGeom>
              <a:avLst/>
              <a:gdLst>
                <a:gd name="G0" fmla="sin 10800 -9670994"/>
                <a:gd name="G1" fmla="+- G0 10800 0"/>
                <a:gd name="G2" fmla="cos 10800 -9670994"/>
                <a:gd name="G3" fmla="+- G2 10800 0"/>
                <a:gd name="G4" fmla="sin 10800 -3329666"/>
                <a:gd name="G5" fmla="+- G4 10800 0"/>
                <a:gd name="G6" fmla="cos 10800 -3329666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7 w 21600"/>
                <a:gd name="T13" fmla="*/ 0 h 21600"/>
                <a:gd name="T14" fmla="*/ 17757 w 21600"/>
                <a:gd name="T15" fmla="*/ 107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1684" y="5007"/>
                  </a:moveTo>
                  <a:cubicBezTo>
                    <a:pt x="3666" y="1888"/>
                    <a:pt x="7105" y="-1"/>
                    <a:pt x="10800" y="0"/>
                  </a:cubicBezTo>
                  <a:cubicBezTo>
                    <a:pt x="13286" y="0"/>
                    <a:pt x="15696" y="857"/>
                    <a:pt x="17623" y="2429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684" y="5007"/>
                  </a:moveTo>
                  <a:cubicBezTo>
                    <a:pt x="3666" y="1888"/>
                    <a:pt x="7105" y="-1"/>
                    <a:pt x="10800" y="0"/>
                  </a:cubicBezTo>
                  <a:cubicBezTo>
                    <a:pt x="13286" y="0"/>
                    <a:pt x="15696" y="857"/>
                    <a:pt x="17623" y="2429"/>
                  </a:cubicBezTo>
                </a:path>
              </a:pathLst>
            </a:custGeom>
            <a:noFill/>
            <a:ln w="9360">
              <a:solidFill>
                <a:srgbClr val="00CC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52" name="AutoShape 84"/>
            <p:cNvSpPr>
              <a:spLocks noChangeArrowheads="1"/>
            </p:cNvSpPr>
            <p:nvPr/>
          </p:nvSpPr>
          <p:spPr bwMode="auto">
            <a:xfrm>
              <a:off x="2594" y="982"/>
              <a:ext cx="342" cy="1490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-2219995"/>
                <a:gd name="G5" fmla="+- G4 10800 0"/>
                <a:gd name="G6" fmla="cos 10800 -2219995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19831 w 21600"/>
                <a:gd name="T15" fmla="*/ 107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4398" y="0"/>
                    <a:pt x="17760" y="1792"/>
                    <a:pt x="19766" y="4779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4398" y="0"/>
                    <a:pt x="17760" y="1792"/>
                    <a:pt x="19766" y="4779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53" name="Freeform 85"/>
            <p:cNvSpPr>
              <a:spLocks noChangeArrowheads="1"/>
            </p:cNvSpPr>
            <p:nvPr/>
          </p:nvSpPr>
          <p:spPr bwMode="auto">
            <a:xfrm flipH="1">
              <a:off x="1926" y="1377"/>
              <a:ext cx="351" cy="49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54" name="Freeform 86"/>
            <p:cNvSpPr>
              <a:spLocks noChangeArrowheads="1"/>
            </p:cNvSpPr>
            <p:nvPr/>
          </p:nvSpPr>
          <p:spPr bwMode="auto">
            <a:xfrm flipH="1">
              <a:off x="2091" y="857"/>
              <a:ext cx="225" cy="49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55" name="Freeform 87"/>
            <p:cNvSpPr>
              <a:spLocks noChangeArrowheads="1"/>
            </p:cNvSpPr>
            <p:nvPr/>
          </p:nvSpPr>
          <p:spPr bwMode="auto">
            <a:xfrm flipH="1">
              <a:off x="2349" y="710"/>
              <a:ext cx="135" cy="49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56" name="Freeform 88"/>
            <p:cNvSpPr>
              <a:spLocks noChangeArrowheads="1"/>
            </p:cNvSpPr>
            <p:nvPr/>
          </p:nvSpPr>
          <p:spPr bwMode="auto">
            <a:xfrm>
              <a:off x="3191" y="1305"/>
              <a:ext cx="326" cy="51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57" name="Freeform 89"/>
            <p:cNvSpPr>
              <a:spLocks noChangeArrowheads="1"/>
            </p:cNvSpPr>
            <p:nvPr/>
          </p:nvSpPr>
          <p:spPr bwMode="auto">
            <a:xfrm>
              <a:off x="3022" y="1043"/>
              <a:ext cx="490" cy="345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58" name="Freeform 90"/>
            <p:cNvSpPr>
              <a:spLocks noChangeArrowheads="1"/>
            </p:cNvSpPr>
            <p:nvPr/>
          </p:nvSpPr>
          <p:spPr bwMode="auto">
            <a:xfrm>
              <a:off x="3040" y="677"/>
              <a:ext cx="214" cy="46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59" name="Freeform 91"/>
            <p:cNvSpPr>
              <a:spLocks noChangeArrowheads="1"/>
            </p:cNvSpPr>
            <p:nvPr/>
          </p:nvSpPr>
          <p:spPr bwMode="auto">
            <a:xfrm rot="20220000">
              <a:off x="2828" y="1064"/>
              <a:ext cx="144" cy="271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60" name="Freeform 92"/>
            <p:cNvSpPr>
              <a:spLocks noChangeArrowheads="1"/>
            </p:cNvSpPr>
            <p:nvPr/>
          </p:nvSpPr>
          <p:spPr bwMode="auto">
            <a:xfrm rot="1380000" flipH="1">
              <a:off x="2317" y="1055"/>
              <a:ext cx="142" cy="27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461" name="Group 93"/>
          <p:cNvGrpSpPr>
            <a:grpSpLocks/>
          </p:cNvGrpSpPr>
          <p:nvPr/>
        </p:nvGrpSpPr>
        <p:grpSpPr bwMode="auto">
          <a:xfrm>
            <a:off x="5649913" y="3929063"/>
            <a:ext cx="2963862" cy="3333750"/>
            <a:chOff x="3559" y="2475"/>
            <a:chExt cx="1867" cy="2100"/>
          </a:xfrm>
        </p:grpSpPr>
        <p:sp>
          <p:nvSpPr>
            <p:cNvPr id="186462" name="Oval 94"/>
            <p:cNvSpPr>
              <a:spLocks noChangeArrowheads="1"/>
            </p:cNvSpPr>
            <p:nvPr/>
          </p:nvSpPr>
          <p:spPr bwMode="auto">
            <a:xfrm>
              <a:off x="4012" y="2742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63" name="Oval 95"/>
            <p:cNvSpPr>
              <a:spLocks noChangeArrowheads="1"/>
            </p:cNvSpPr>
            <p:nvPr/>
          </p:nvSpPr>
          <p:spPr bwMode="auto">
            <a:xfrm>
              <a:off x="4373" y="2997"/>
              <a:ext cx="187" cy="131"/>
            </a:xfrm>
            <a:prstGeom prst="ellipse">
              <a:avLst/>
            </a:prstGeom>
            <a:gradFill rotWithShape="0">
              <a:gsLst>
                <a:gs pos="0">
                  <a:srgbClr val="3333CC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64" name="Freeform 96"/>
            <p:cNvSpPr>
              <a:spLocks noChangeArrowheads="1"/>
            </p:cNvSpPr>
            <p:nvPr/>
          </p:nvSpPr>
          <p:spPr bwMode="auto">
            <a:xfrm rot="2700000">
              <a:off x="4501" y="3199"/>
              <a:ext cx="556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65" name="Freeform 97"/>
            <p:cNvSpPr>
              <a:spLocks noChangeArrowheads="1"/>
            </p:cNvSpPr>
            <p:nvPr/>
          </p:nvSpPr>
          <p:spPr bwMode="auto">
            <a:xfrm rot="2700000">
              <a:off x="4901" y="3497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66" name="Freeform 98"/>
            <p:cNvSpPr>
              <a:spLocks noChangeArrowheads="1"/>
            </p:cNvSpPr>
            <p:nvPr/>
          </p:nvSpPr>
          <p:spPr bwMode="auto">
            <a:xfrm rot="2100000">
              <a:off x="4529" y="3131"/>
              <a:ext cx="586" cy="112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67" name="Freeform 99"/>
            <p:cNvSpPr>
              <a:spLocks noChangeArrowheads="1"/>
            </p:cNvSpPr>
            <p:nvPr/>
          </p:nvSpPr>
          <p:spPr bwMode="auto">
            <a:xfrm rot="2100000">
              <a:off x="5011" y="3386"/>
              <a:ext cx="315" cy="17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68" name="Freeform 100"/>
            <p:cNvSpPr>
              <a:spLocks noChangeArrowheads="1"/>
            </p:cNvSpPr>
            <p:nvPr/>
          </p:nvSpPr>
          <p:spPr bwMode="auto">
            <a:xfrm rot="1560000">
              <a:off x="4541" y="3069"/>
              <a:ext cx="561" cy="9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69" name="Freeform 101"/>
            <p:cNvSpPr>
              <a:spLocks noChangeArrowheads="1"/>
            </p:cNvSpPr>
            <p:nvPr/>
          </p:nvSpPr>
          <p:spPr bwMode="auto">
            <a:xfrm rot="1560000">
              <a:off x="5041" y="3259"/>
              <a:ext cx="301" cy="154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70" name="Freeform 102"/>
            <p:cNvSpPr>
              <a:spLocks noChangeArrowheads="1"/>
            </p:cNvSpPr>
            <p:nvPr/>
          </p:nvSpPr>
          <p:spPr bwMode="auto">
            <a:xfrm rot="1080000">
              <a:off x="4550" y="3007"/>
              <a:ext cx="542" cy="10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71" name="Freeform 103"/>
            <p:cNvSpPr>
              <a:spLocks noChangeArrowheads="1"/>
            </p:cNvSpPr>
            <p:nvPr/>
          </p:nvSpPr>
          <p:spPr bwMode="auto">
            <a:xfrm rot="1080000">
              <a:off x="5056" y="3135"/>
              <a:ext cx="291" cy="17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72" name="Freeform 104"/>
            <p:cNvSpPr>
              <a:spLocks noChangeArrowheads="1"/>
            </p:cNvSpPr>
            <p:nvPr/>
          </p:nvSpPr>
          <p:spPr bwMode="auto">
            <a:xfrm rot="480000">
              <a:off x="4560" y="2935"/>
              <a:ext cx="499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73" name="Freeform 105"/>
            <p:cNvSpPr>
              <a:spLocks noChangeArrowheads="1"/>
            </p:cNvSpPr>
            <p:nvPr/>
          </p:nvSpPr>
          <p:spPr bwMode="auto">
            <a:xfrm rot="480000">
              <a:off x="5049" y="2989"/>
              <a:ext cx="268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74" name="Freeform 106"/>
            <p:cNvSpPr>
              <a:spLocks noChangeArrowheads="1"/>
            </p:cNvSpPr>
            <p:nvPr/>
          </p:nvSpPr>
          <p:spPr bwMode="auto">
            <a:xfrm rot="21480000">
              <a:off x="4566" y="2897"/>
              <a:ext cx="454" cy="7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75" name="Freeform 107"/>
            <p:cNvSpPr>
              <a:spLocks noChangeArrowheads="1"/>
            </p:cNvSpPr>
            <p:nvPr/>
          </p:nvSpPr>
          <p:spPr bwMode="auto">
            <a:xfrm rot="21480000">
              <a:off x="5016" y="2889"/>
              <a:ext cx="244" cy="111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76" name="Freeform 108"/>
            <p:cNvSpPr>
              <a:spLocks noChangeArrowheads="1"/>
            </p:cNvSpPr>
            <p:nvPr/>
          </p:nvSpPr>
          <p:spPr bwMode="auto">
            <a:xfrm rot="20760000">
              <a:off x="4551" y="2845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77" name="Freeform 109"/>
            <p:cNvSpPr>
              <a:spLocks noChangeArrowheads="1"/>
            </p:cNvSpPr>
            <p:nvPr/>
          </p:nvSpPr>
          <p:spPr bwMode="auto">
            <a:xfrm rot="20760000">
              <a:off x="4944" y="2776"/>
              <a:ext cx="214" cy="10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78" name="Freeform 110"/>
            <p:cNvSpPr>
              <a:spLocks noChangeArrowheads="1"/>
            </p:cNvSpPr>
            <p:nvPr/>
          </p:nvSpPr>
          <p:spPr bwMode="auto">
            <a:xfrm rot="18900000" flipH="1">
              <a:off x="3888" y="3239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79" name="Freeform 111"/>
            <p:cNvSpPr>
              <a:spLocks noChangeArrowheads="1"/>
            </p:cNvSpPr>
            <p:nvPr/>
          </p:nvSpPr>
          <p:spPr bwMode="auto">
            <a:xfrm rot="18900000" flipH="1">
              <a:off x="3737" y="3537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80" name="Freeform 112"/>
            <p:cNvSpPr>
              <a:spLocks noChangeArrowheads="1"/>
            </p:cNvSpPr>
            <p:nvPr/>
          </p:nvSpPr>
          <p:spPr bwMode="auto">
            <a:xfrm rot="19500000" flipH="1">
              <a:off x="3810" y="3188"/>
              <a:ext cx="586" cy="112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81" name="Freeform 113"/>
            <p:cNvSpPr>
              <a:spLocks noChangeArrowheads="1"/>
            </p:cNvSpPr>
            <p:nvPr/>
          </p:nvSpPr>
          <p:spPr bwMode="auto">
            <a:xfrm rot="19500000" flipH="1">
              <a:off x="3601" y="3443"/>
              <a:ext cx="315" cy="17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82" name="Freeform 114"/>
            <p:cNvSpPr>
              <a:spLocks noChangeArrowheads="1"/>
            </p:cNvSpPr>
            <p:nvPr/>
          </p:nvSpPr>
          <p:spPr bwMode="auto">
            <a:xfrm rot="20040000" flipH="1">
              <a:off x="3828" y="3127"/>
              <a:ext cx="561" cy="9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83" name="Freeform 115"/>
            <p:cNvSpPr>
              <a:spLocks noChangeArrowheads="1"/>
            </p:cNvSpPr>
            <p:nvPr/>
          </p:nvSpPr>
          <p:spPr bwMode="auto">
            <a:xfrm rot="20040000" flipH="1">
              <a:off x="3586" y="3318"/>
              <a:ext cx="301" cy="15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84" name="Freeform 116"/>
            <p:cNvSpPr>
              <a:spLocks noChangeArrowheads="1"/>
            </p:cNvSpPr>
            <p:nvPr/>
          </p:nvSpPr>
          <p:spPr bwMode="auto">
            <a:xfrm rot="20520000" flipH="1">
              <a:off x="3838" y="3065"/>
              <a:ext cx="542" cy="10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85" name="Freeform 117"/>
            <p:cNvSpPr>
              <a:spLocks noChangeArrowheads="1"/>
            </p:cNvSpPr>
            <p:nvPr/>
          </p:nvSpPr>
          <p:spPr bwMode="auto">
            <a:xfrm rot="20520000" flipH="1">
              <a:off x="3579" y="3192"/>
              <a:ext cx="291" cy="17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86" name="Freeform 118"/>
            <p:cNvSpPr>
              <a:spLocks noChangeArrowheads="1"/>
            </p:cNvSpPr>
            <p:nvPr/>
          </p:nvSpPr>
          <p:spPr bwMode="auto">
            <a:xfrm rot="21120000" flipH="1">
              <a:off x="3868" y="2992"/>
              <a:ext cx="499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87" name="Freeform 119"/>
            <p:cNvSpPr>
              <a:spLocks noChangeArrowheads="1"/>
            </p:cNvSpPr>
            <p:nvPr/>
          </p:nvSpPr>
          <p:spPr bwMode="auto">
            <a:xfrm rot="21120000" flipH="1">
              <a:off x="3610" y="3046"/>
              <a:ext cx="268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88" name="Freeform 120"/>
            <p:cNvSpPr>
              <a:spLocks noChangeArrowheads="1"/>
            </p:cNvSpPr>
            <p:nvPr/>
          </p:nvSpPr>
          <p:spPr bwMode="auto">
            <a:xfrm rot="120000" flipH="1">
              <a:off x="3903" y="2954"/>
              <a:ext cx="454" cy="7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89" name="Freeform 121"/>
            <p:cNvSpPr>
              <a:spLocks noChangeArrowheads="1"/>
            </p:cNvSpPr>
            <p:nvPr/>
          </p:nvSpPr>
          <p:spPr bwMode="auto">
            <a:xfrm rot="120000" flipH="1">
              <a:off x="3662" y="2946"/>
              <a:ext cx="244" cy="111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90" name="Freeform 122"/>
            <p:cNvSpPr>
              <a:spLocks noChangeArrowheads="1"/>
            </p:cNvSpPr>
            <p:nvPr/>
          </p:nvSpPr>
          <p:spPr bwMode="auto">
            <a:xfrm rot="840000" flipH="1">
              <a:off x="3973" y="2902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91" name="Freeform 123"/>
            <p:cNvSpPr>
              <a:spLocks noChangeArrowheads="1"/>
            </p:cNvSpPr>
            <p:nvPr/>
          </p:nvSpPr>
          <p:spPr bwMode="auto">
            <a:xfrm rot="840000" flipH="1">
              <a:off x="3764" y="2833"/>
              <a:ext cx="214" cy="10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92" name="Freeform 124"/>
            <p:cNvSpPr>
              <a:spLocks noChangeArrowheads="1"/>
            </p:cNvSpPr>
            <p:nvPr/>
          </p:nvSpPr>
          <p:spPr bwMode="auto">
            <a:xfrm rot="1260000" flipH="1">
              <a:off x="4002" y="2881"/>
              <a:ext cx="399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93" name="Freeform 125"/>
            <p:cNvSpPr>
              <a:spLocks noChangeArrowheads="1"/>
            </p:cNvSpPr>
            <p:nvPr/>
          </p:nvSpPr>
          <p:spPr bwMode="auto">
            <a:xfrm rot="1260000" flipH="1">
              <a:off x="3800" y="2771"/>
              <a:ext cx="214" cy="11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94" name="Freeform 126"/>
            <p:cNvSpPr>
              <a:spLocks noChangeArrowheads="1"/>
            </p:cNvSpPr>
            <p:nvPr/>
          </p:nvSpPr>
          <p:spPr bwMode="auto">
            <a:xfrm rot="2040000" flipH="1">
              <a:off x="4044" y="2851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95" name="Freeform 127"/>
            <p:cNvSpPr>
              <a:spLocks noChangeArrowheads="1"/>
            </p:cNvSpPr>
            <p:nvPr/>
          </p:nvSpPr>
          <p:spPr bwMode="auto">
            <a:xfrm rot="2040000" flipH="1">
              <a:off x="3870" y="2679"/>
              <a:ext cx="21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96" name="Freeform 128"/>
            <p:cNvSpPr>
              <a:spLocks noChangeArrowheads="1"/>
            </p:cNvSpPr>
            <p:nvPr/>
          </p:nvSpPr>
          <p:spPr bwMode="auto">
            <a:xfrm rot="2700000" flipH="1">
              <a:off x="4083" y="2805"/>
              <a:ext cx="404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97" name="Freeform 129"/>
            <p:cNvSpPr>
              <a:spLocks noChangeArrowheads="1"/>
            </p:cNvSpPr>
            <p:nvPr/>
          </p:nvSpPr>
          <p:spPr bwMode="auto">
            <a:xfrm rot="2700000" flipH="1">
              <a:off x="3938" y="2585"/>
              <a:ext cx="217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98" name="Freeform 130"/>
            <p:cNvSpPr>
              <a:spLocks noChangeArrowheads="1"/>
            </p:cNvSpPr>
            <p:nvPr/>
          </p:nvSpPr>
          <p:spPr bwMode="auto">
            <a:xfrm rot="3480000" flipH="1">
              <a:off x="4169" y="2789"/>
              <a:ext cx="356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99" name="Freeform 131"/>
            <p:cNvSpPr>
              <a:spLocks noChangeArrowheads="1"/>
            </p:cNvSpPr>
            <p:nvPr/>
          </p:nvSpPr>
          <p:spPr bwMode="auto">
            <a:xfrm rot="3480000" flipH="1">
              <a:off x="4087" y="2557"/>
              <a:ext cx="191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00" name="Freeform 132"/>
            <p:cNvSpPr>
              <a:spLocks noChangeArrowheads="1"/>
            </p:cNvSpPr>
            <p:nvPr/>
          </p:nvSpPr>
          <p:spPr bwMode="auto">
            <a:xfrm rot="4140000" flipH="1">
              <a:off x="4229" y="2777"/>
              <a:ext cx="342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01" name="Freeform 133"/>
            <p:cNvSpPr>
              <a:spLocks noChangeArrowheads="1"/>
            </p:cNvSpPr>
            <p:nvPr/>
          </p:nvSpPr>
          <p:spPr bwMode="auto">
            <a:xfrm rot="4140000" flipH="1">
              <a:off x="4192" y="2525"/>
              <a:ext cx="18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02" name="Freeform 134"/>
            <p:cNvSpPr>
              <a:spLocks noChangeArrowheads="1"/>
            </p:cNvSpPr>
            <p:nvPr/>
          </p:nvSpPr>
          <p:spPr bwMode="auto">
            <a:xfrm rot="20280000">
              <a:off x="4515" y="2809"/>
              <a:ext cx="398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03" name="Freeform 135"/>
            <p:cNvSpPr>
              <a:spLocks noChangeArrowheads="1"/>
            </p:cNvSpPr>
            <p:nvPr/>
          </p:nvSpPr>
          <p:spPr bwMode="auto">
            <a:xfrm rot="20280000">
              <a:off x="4895" y="2696"/>
              <a:ext cx="21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04" name="Freeform 136"/>
            <p:cNvSpPr>
              <a:spLocks noChangeArrowheads="1"/>
            </p:cNvSpPr>
            <p:nvPr/>
          </p:nvSpPr>
          <p:spPr bwMode="auto">
            <a:xfrm rot="19680000">
              <a:off x="4472" y="2787"/>
              <a:ext cx="399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05" name="Freeform 137"/>
            <p:cNvSpPr>
              <a:spLocks noChangeArrowheads="1"/>
            </p:cNvSpPr>
            <p:nvPr/>
          </p:nvSpPr>
          <p:spPr bwMode="auto">
            <a:xfrm rot="19680000">
              <a:off x="4830" y="2622"/>
              <a:ext cx="214" cy="11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06" name="Freeform 138"/>
            <p:cNvSpPr>
              <a:spLocks noChangeArrowheads="1"/>
            </p:cNvSpPr>
            <p:nvPr/>
          </p:nvSpPr>
          <p:spPr bwMode="auto">
            <a:xfrm rot="4560000" flipH="1">
              <a:off x="4283" y="2795"/>
              <a:ext cx="332" cy="4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07" name="Freeform 139"/>
            <p:cNvSpPr>
              <a:spLocks noChangeArrowheads="1"/>
            </p:cNvSpPr>
            <p:nvPr/>
          </p:nvSpPr>
          <p:spPr bwMode="auto">
            <a:xfrm rot="4560000" flipH="1">
              <a:off x="4291" y="2551"/>
              <a:ext cx="178" cy="7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08" name="Freeform 140"/>
            <p:cNvSpPr>
              <a:spLocks noChangeArrowheads="1"/>
            </p:cNvSpPr>
            <p:nvPr/>
          </p:nvSpPr>
          <p:spPr bwMode="auto">
            <a:xfrm rot="17760000">
              <a:off x="4366" y="2784"/>
              <a:ext cx="343" cy="6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09" name="Freeform 141"/>
            <p:cNvSpPr>
              <a:spLocks noChangeArrowheads="1"/>
            </p:cNvSpPr>
            <p:nvPr/>
          </p:nvSpPr>
          <p:spPr bwMode="auto">
            <a:xfrm rot="17760000">
              <a:off x="4578" y="2537"/>
              <a:ext cx="184" cy="9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10" name="Freeform 142"/>
            <p:cNvSpPr>
              <a:spLocks noChangeArrowheads="1"/>
            </p:cNvSpPr>
            <p:nvPr/>
          </p:nvSpPr>
          <p:spPr bwMode="auto">
            <a:xfrm rot="18840000">
              <a:off x="4410" y="2777"/>
              <a:ext cx="373" cy="8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11" name="Freeform 143"/>
            <p:cNvSpPr>
              <a:spLocks noChangeArrowheads="1"/>
            </p:cNvSpPr>
            <p:nvPr/>
          </p:nvSpPr>
          <p:spPr bwMode="auto">
            <a:xfrm rot="18840000">
              <a:off x="4711" y="2565"/>
              <a:ext cx="200" cy="13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12" name="Freeform 144"/>
            <p:cNvSpPr>
              <a:spLocks noChangeArrowheads="1"/>
            </p:cNvSpPr>
            <p:nvPr/>
          </p:nvSpPr>
          <p:spPr bwMode="auto">
            <a:xfrm rot="16680000">
              <a:off x="4348" y="2789"/>
              <a:ext cx="308" cy="2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13" name="Freeform 145"/>
            <p:cNvSpPr>
              <a:spLocks noChangeArrowheads="1"/>
            </p:cNvSpPr>
            <p:nvPr/>
          </p:nvSpPr>
          <p:spPr bwMode="auto">
            <a:xfrm rot="16680000">
              <a:off x="4461" y="2553"/>
              <a:ext cx="165" cy="4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14" name="Freeform 146"/>
            <p:cNvSpPr>
              <a:spLocks noChangeArrowheads="1"/>
            </p:cNvSpPr>
            <p:nvPr/>
          </p:nvSpPr>
          <p:spPr bwMode="auto">
            <a:xfrm rot="18360000" flipH="1">
              <a:off x="3931" y="3279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15" name="Freeform 147"/>
            <p:cNvSpPr>
              <a:spLocks noChangeArrowheads="1"/>
            </p:cNvSpPr>
            <p:nvPr/>
          </p:nvSpPr>
          <p:spPr bwMode="auto">
            <a:xfrm rot="18360000" flipH="1">
              <a:off x="3835" y="3613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16" name="Freeform 148"/>
            <p:cNvSpPr>
              <a:spLocks noChangeArrowheads="1"/>
            </p:cNvSpPr>
            <p:nvPr/>
          </p:nvSpPr>
          <p:spPr bwMode="auto">
            <a:xfrm rot="17520000" flipH="1">
              <a:off x="4015" y="3311"/>
              <a:ext cx="515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17" name="Freeform 149"/>
            <p:cNvSpPr>
              <a:spLocks noChangeArrowheads="1"/>
            </p:cNvSpPr>
            <p:nvPr/>
          </p:nvSpPr>
          <p:spPr bwMode="auto">
            <a:xfrm rot="17520000" flipH="1">
              <a:off x="4015" y="3653"/>
              <a:ext cx="276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18" name="Freeform 150"/>
            <p:cNvSpPr>
              <a:spLocks noChangeArrowheads="1"/>
            </p:cNvSpPr>
            <p:nvPr/>
          </p:nvSpPr>
          <p:spPr bwMode="auto">
            <a:xfrm rot="16860000" flipH="1">
              <a:off x="4103" y="3324"/>
              <a:ext cx="495" cy="9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19" name="Freeform 151"/>
            <p:cNvSpPr>
              <a:spLocks noChangeArrowheads="1"/>
            </p:cNvSpPr>
            <p:nvPr/>
          </p:nvSpPr>
          <p:spPr bwMode="auto">
            <a:xfrm rot="16860000" flipH="1">
              <a:off x="4176" y="3671"/>
              <a:ext cx="265" cy="142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20" name="Freeform 152"/>
            <p:cNvSpPr>
              <a:spLocks noChangeArrowheads="1"/>
            </p:cNvSpPr>
            <p:nvPr/>
          </p:nvSpPr>
          <p:spPr bwMode="auto">
            <a:xfrm rot="3120000">
              <a:off x="4454" y="3260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21" name="Freeform 153"/>
            <p:cNvSpPr>
              <a:spLocks noChangeArrowheads="1"/>
            </p:cNvSpPr>
            <p:nvPr/>
          </p:nvSpPr>
          <p:spPr bwMode="auto">
            <a:xfrm rot="3120000">
              <a:off x="4818" y="3589"/>
              <a:ext cx="299" cy="15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22" name="Freeform 154"/>
            <p:cNvSpPr>
              <a:spLocks noChangeArrowheads="1"/>
            </p:cNvSpPr>
            <p:nvPr/>
          </p:nvSpPr>
          <p:spPr bwMode="auto">
            <a:xfrm rot="3720000">
              <a:off x="4415" y="3298"/>
              <a:ext cx="533" cy="9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23" name="Freeform 155"/>
            <p:cNvSpPr>
              <a:spLocks noChangeArrowheads="1"/>
            </p:cNvSpPr>
            <p:nvPr/>
          </p:nvSpPr>
          <p:spPr bwMode="auto">
            <a:xfrm rot="3720000">
              <a:off x="4699" y="3645"/>
              <a:ext cx="286" cy="152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24" name="Freeform 156"/>
            <p:cNvSpPr>
              <a:spLocks noChangeArrowheads="1"/>
            </p:cNvSpPr>
            <p:nvPr/>
          </p:nvSpPr>
          <p:spPr bwMode="auto">
            <a:xfrm rot="4260000">
              <a:off x="4359" y="3337"/>
              <a:ext cx="517" cy="7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25" name="Freeform 157"/>
            <p:cNvSpPr>
              <a:spLocks noChangeArrowheads="1"/>
            </p:cNvSpPr>
            <p:nvPr/>
          </p:nvSpPr>
          <p:spPr bwMode="auto">
            <a:xfrm rot="4260000">
              <a:off x="4577" y="3687"/>
              <a:ext cx="278" cy="12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26" name="Freeform 158"/>
            <p:cNvSpPr>
              <a:spLocks noChangeArrowheads="1"/>
            </p:cNvSpPr>
            <p:nvPr/>
          </p:nvSpPr>
          <p:spPr bwMode="auto">
            <a:xfrm rot="4920000">
              <a:off x="4316" y="3356"/>
              <a:ext cx="475" cy="8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27" name="Freeform 159"/>
            <p:cNvSpPr>
              <a:spLocks noChangeArrowheads="1"/>
            </p:cNvSpPr>
            <p:nvPr/>
          </p:nvSpPr>
          <p:spPr bwMode="auto">
            <a:xfrm rot="4920000">
              <a:off x="4458" y="3684"/>
              <a:ext cx="255" cy="12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28" name="Freeform 160"/>
            <p:cNvSpPr>
              <a:spLocks noChangeArrowheads="1"/>
            </p:cNvSpPr>
            <p:nvPr/>
          </p:nvSpPr>
          <p:spPr bwMode="auto">
            <a:xfrm rot="5760000">
              <a:off x="4221" y="3369"/>
              <a:ext cx="464" cy="6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29" name="Freeform 161"/>
            <p:cNvSpPr>
              <a:spLocks noChangeArrowheads="1"/>
            </p:cNvSpPr>
            <p:nvPr/>
          </p:nvSpPr>
          <p:spPr bwMode="auto">
            <a:xfrm rot="5760000">
              <a:off x="4271" y="3703"/>
              <a:ext cx="249" cy="9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30" name="Freeform 162"/>
            <p:cNvSpPr>
              <a:spLocks noChangeArrowheads="1"/>
            </p:cNvSpPr>
            <p:nvPr/>
          </p:nvSpPr>
          <p:spPr bwMode="auto">
            <a:xfrm flipH="1">
              <a:off x="4203" y="3258"/>
              <a:ext cx="157" cy="47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31" name="AutoShape 163"/>
            <p:cNvSpPr>
              <a:spLocks noChangeArrowheads="1"/>
            </p:cNvSpPr>
            <p:nvPr/>
          </p:nvSpPr>
          <p:spPr bwMode="auto">
            <a:xfrm flipH="1">
              <a:off x="3919" y="3059"/>
              <a:ext cx="1374" cy="1517"/>
            </a:xfrm>
            <a:custGeom>
              <a:avLst/>
              <a:gdLst>
                <a:gd name="G0" fmla="sin 10800 -4937353"/>
                <a:gd name="G1" fmla="+- G0 10800 0"/>
                <a:gd name="G2" fmla="cos 10800 -493735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0799 w 21600"/>
                <a:gd name="T13" fmla="*/ 385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13532" y="351"/>
                  </a:moveTo>
                  <a:cubicBezTo>
                    <a:pt x="18285" y="1594"/>
                    <a:pt x="21600" y="5887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3532" y="351"/>
                  </a:moveTo>
                  <a:cubicBezTo>
                    <a:pt x="18285" y="1594"/>
                    <a:pt x="21600" y="5887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32" name="AutoShape 164"/>
            <p:cNvSpPr>
              <a:spLocks noChangeArrowheads="1"/>
            </p:cNvSpPr>
            <p:nvPr/>
          </p:nvSpPr>
          <p:spPr bwMode="auto">
            <a:xfrm flipV="1">
              <a:off x="4449" y="2636"/>
              <a:ext cx="978" cy="1322"/>
            </a:xfrm>
            <a:custGeom>
              <a:avLst/>
              <a:gdLst>
                <a:gd name="G0" fmla="sin 10800 1896456"/>
                <a:gd name="G1" fmla="+- G0 10800 0"/>
                <a:gd name="G2" fmla="cos 10800 1896456"/>
                <a:gd name="G3" fmla="+- G2 10800 0"/>
                <a:gd name="G4" fmla="sin 10800 9543270"/>
                <a:gd name="G5" fmla="+- G4 10800 0"/>
                <a:gd name="G6" fmla="cos 10800 9543270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975 w 21600"/>
                <a:gd name="T13" fmla="*/ 10799 h 21600"/>
                <a:gd name="T14" fmla="*/ 20307 w 21600"/>
                <a:gd name="T15" fmla="*/ 215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20251" y="16025"/>
                  </a:moveTo>
                  <a:cubicBezTo>
                    <a:pt x="18350" y="19464"/>
                    <a:pt x="14730" y="21599"/>
                    <a:pt x="10800" y="21600"/>
                  </a:cubicBezTo>
                  <a:cubicBezTo>
                    <a:pt x="7234" y="21600"/>
                    <a:pt x="3899" y="19840"/>
                    <a:pt x="1886" y="16897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20251" y="16025"/>
                  </a:moveTo>
                  <a:cubicBezTo>
                    <a:pt x="18350" y="19464"/>
                    <a:pt x="14730" y="21599"/>
                    <a:pt x="10800" y="21600"/>
                  </a:cubicBezTo>
                  <a:cubicBezTo>
                    <a:pt x="7234" y="21600"/>
                    <a:pt x="3899" y="19840"/>
                    <a:pt x="1886" y="16897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33" name="AutoShape 165"/>
            <p:cNvSpPr>
              <a:spLocks noChangeArrowheads="1"/>
            </p:cNvSpPr>
            <p:nvPr/>
          </p:nvSpPr>
          <p:spPr bwMode="auto">
            <a:xfrm flipH="1">
              <a:off x="3988" y="2966"/>
              <a:ext cx="602" cy="1510"/>
            </a:xfrm>
            <a:custGeom>
              <a:avLst/>
              <a:gdLst>
                <a:gd name="G0" fmla="sin 10800 -7200065"/>
                <a:gd name="G1" fmla="+- G0 10800 0"/>
                <a:gd name="G2" fmla="cos 10800 -7200065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7207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7130" y="642"/>
                  </a:moveTo>
                  <a:cubicBezTo>
                    <a:pt x="8307" y="217"/>
                    <a:pt x="954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7130" y="642"/>
                  </a:moveTo>
                  <a:cubicBezTo>
                    <a:pt x="8307" y="217"/>
                    <a:pt x="954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34" name="AutoShape 166"/>
            <p:cNvSpPr>
              <a:spLocks noChangeArrowheads="1"/>
            </p:cNvSpPr>
            <p:nvPr/>
          </p:nvSpPr>
          <p:spPr bwMode="auto">
            <a:xfrm flipH="1">
              <a:off x="3703" y="3006"/>
              <a:ext cx="923" cy="1508"/>
            </a:xfrm>
            <a:custGeom>
              <a:avLst/>
              <a:gdLst>
                <a:gd name="G0" fmla="sin 10800 -7487739"/>
                <a:gd name="G1" fmla="+- G0 10800 0"/>
                <a:gd name="G2" fmla="cos 10800 -7487739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6339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6363" y="953"/>
                  </a:moveTo>
                  <a:cubicBezTo>
                    <a:pt x="7757" y="324"/>
                    <a:pt x="9270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6363" y="953"/>
                  </a:moveTo>
                  <a:cubicBezTo>
                    <a:pt x="7757" y="324"/>
                    <a:pt x="9270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35" name="AutoShape 167"/>
            <p:cNvSpPr>
              <a:spLocks noChangeArrowheads="1"/>
            </p:cNvSpPr>
            <p:nvPr/>
          </p:nvSpPr>
          <p:spPr bwMode="auto">
            <a:xfrm flipH="1">
              <a:off x="3646" y="2866"/>
              <a:ext cx="965" cy="1510"/>
            </a:xfrm>
            <a:custGeom>
              <a:avLst/>
              <a:gdLst>
                <a:gd name="G0" fmla="sin 10800 -8291692"/>
                <a:gd name="G1" fmla="+- G0 10800 0"/>
                <a:gd name="G2" fmla="cos 10800 -8291692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421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372" y="2120"/>
                  </a:moveTo>
                  <a:cubicBezTo>
                    <a:pt x="6232" y="743"/>
                    <a:pt x="8485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372" y="2120"/>
                  </a:moveTo>
                  <a:cubicBezTo>
                    <a:pt x="6232" y="743"/>
                    <a:pt x="8485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36" name="AutoShape 168"/>
            <p:cNvSpPr>
              <a:spLocks noChangeArrowheads="1"/>
            </p:cNvSpPr>
            <p:nvPr/>
          </p:nvSpPr>
          <p:spPr bwMode="auto">
            <a:xfrm>
              <a:off x="4467" y="2974"/>
              <a:ext cx="153" cy="1511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00CC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37" name="AutoShape 169"/>
            <p:cNvSpPr>
              <a:spLocks noChangeArrowheads="1"/>
            </p:cNvSpPr>
            <p:nvPr/>
          </p:nvSpPr>
          <p:spPr bwMode="auto">
            <a:xfrm>
              <a:off x="4450" y="2970"/>
              <a:ext cx="404" cy="1510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38" name="AutoShape 170"/>
            <p:cNvSpPr>
              <a:spLocks noChangeArrowheads="1"/>
            </p:cNvSpPr>
            <p:nvPr/>
          </p:nvSpPr>
          <p:spPr bwMode="auto">
            <a:xfrm>
              <a:off x="4444" y="2870"/>
              <a:ext cx="575" cy="1510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39" name="Freeform 171"/>
            <p:cNvSpPr>
              <a:spLocks noChangeArrowheads="1"/>
            </p:cNvSpPr>
            <p:nvPr/>
          </p:nvSpPr>
          <p:spPr bwMode="auto">
            <a:xfrm>
              <a:off x="4647" y="3340"/>
              <a:ext cx="156" cy="47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40" name="Freeform 172"/>
            <p:cNvSpPr>
              <a:spLocks noChangeArrowheads="1"/>
            </p:cNvSpPr>
            <p:nvPr/>
          </p:nvSpPr>
          <p:spPr bwMode="auto">
            <a:xfrm rot="19680000" flipV="1">
              <a:off x="4403" y="3183"/>
              <a:ext cx="142" cy="270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41" name="AutoShape 173"/>
            <p:cNvSpPr>
              <a:spLocks noChangeArrowheads="1"/>
            </p:cNvSpPr>
            <p:nvPr/>
          </p:nvSpPr>
          <p:spPr bwMode="auto">
            <a:xfrm flipH="1">
              <a:off x="3602" y="2751"/>
              <a:ext cx="969" cy="1510"/>
            </a:xfrm>
            <a:custGeom>
              <a:avLst/>
              <a:gdLst>
                <a:gd name="G0" fmla="sin 10800 -8836577"/>
                <a:gd name="G1" fmla="+- G0 10800 0"/>
                <a:gd name="G2" fmla="cos 10800 -8836577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3294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3185" y="3141"/>
                  </a:moveTo>
                  <a:cubicBezTo>
                    <a:pt x="5208" y="1129"/>
                    <a:pt x="7946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3185" y="3141"/>
                  </a:moveTo>
                  <a:cubicBezTo>
                    <a:pt x="5208" y="1129"/>
                    <a:pt x="7946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42" name="AutoShape 174"/>
            <p:cNvSpPr>
              <a:spLocks noChangeArrowheads="1"/>
            </p:cNvSpPr>
            <p:nvPr/>
          </p:nvSpPr>
          <p:spPr bwMode="auto">
            <a:xfrm flipH="1">
              <a:off x="3690" y="2589"/>
              <a:ext cx="806" cy="1490"/>
            </a:xfrm>
            <a:custGeom>
              <a:avLst/>
              <a:gdLst>
                <a:gd name="G0" fmla="sin 10800 -9670994"/>
                <a:gd name="G1" fmla="+- G0 10800 0"/>
                <a:gd name="G2" fmla="cos 10800 -9670994"/>
                <a:gd name="G3" fmla="+- G2 10800 0"/>
                <a:gd name="G4" fmla="sin 10800 -3329666"/>
                <a:gd name="G5" fmla="+- G4 10800 0"/>
                <a:gd name="G6" fmla="cos 10800 -3329666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7 w 21600"/>
                <a:gd name="T13" fmla="*/ 0 h 21600"/>
                <a:gd name="T14" fmla="*/ 17757 w 21600"/>
                <a:gd name="T15" fmla="*/ 107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1684" y="5007"/>
                  </a:moveTo>
                  <a:cubicBezTo>
                    <a:pt x="3666" y="1888"/>
                    <a:pt x="7105" y="-1"/>
                    <a:pt x="10800" y="0"/>
                  </a:cubicBezTo>
                  <a:cubicBezTo>
                    <a:pt x="13286" y="0"/>
                    <a:pt x="15696" y="857"/>
                    <a:pt x="17623" y="2429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684" y="5007"/>
                  </a:moveTo>
                  <a:cubicBezTo>
                    <a:pt x="3666" y="1888"/>
                    <a:pt x="7105" y="-1"/>
                    <a:pt x="10800" y="0"/>
                  </a:cubicBezTo>
                  <a:cubicBezTo>
                    <a:pt x="13286" y="0"/>
                    <a:pt x="15696" y="857"/>
                    <a:pt x="17623" y="2429"/>
                  </a:cubicBezTo>
                </a:path>
              </a:pathLst>
            </a:custGeom>
            <a:noFill/>
            <a:ln w="9360">
              <a:solidFill>
                <a:srgbClr val="00CC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43" name="AutoShape 175"/>
            <p:cNvSpPr>
              <a:spLocks noChangeArrowheads="1"/>
            </p:cNvSpPr>
            <p:nvPr/>
          </p:nvSpPr>
          <p:spPr bwMode="auto">
            <a:xfrm>
              <a:off x="4405" y="2902"/>
              <a:ext cx="342" cy="1490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-2219995"/>
                <a:gd name="G5" fmla="+- G4 10800 0"/>
                <a:gd name="G6" fmla="cos 10800 -2219995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19831 w 21600"/>
                <a:gd name="T15" fmla="*/ 107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4398" y="0"/>
                    <a:pt x="17760" y="1792"/>
                    <a:pt x="19766" y="4779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4398" y="0"/>
                    <a:pt x="17760" y="1792"/>
                    <a:pt x="19766" y="4779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44" name="Freeform 176"/>
            <p:cNvSpPr>
              <a:spLocks noChangeArrowheads="1"/>
            </p:cNvSpPr>
            <p:nvPr/>
          </p:nvSpPr>
          <p:spPr bwMode="auto">
            <a:xfrm flipH="1">
              <a:off x="3737" y="3297"/>
              <a:ext cx="351" cy="49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45" name="Freeform 177"/>
            <p:cNvSpPr>
              <a:spLocks noChangeArrowheads="1"/>
            </p:cNvSpPr>
            <p:nvPr/>
          </p:nvSpPr>
          <p:spPr bwMode="auto">
            <a:xfrm flipH="1">
              <a:off x="3902" y="2777"/>
              <a:ext cx="225" cy="49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46" name="Freeform 178"/>
            <p:cNvSpPr>
              <a:spLocks noChangeArrowheads="1"/>
            </p:cNvSpPr>
            <p:nvPr/>
          </p:nvSpPr>
          <p:spPr bwMode="auto">
            <a:xfrm flipH="1">
              <a:off x="4160" y="2630"/>
              <a:ext cx="135" cy="49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47" name="Freeform 179"/>
            <p:cNvSpPr>
              <a:spLocks noChangeArrowheads="1"/>
            </p:cNvSpPr>
            <p:nvPr/>
          </p:nvSpPr>
          <p:spPr bwMode="auto">
            <a:xfrm>
              <a:off x="5002" y="3225"/>
              <a:ext cx="326" cy="51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48" name="Freeform 180"/>
            <p:cNvSpPr>
              <a:spLocks noChangeArrowheads="1"/>
            </p:cNvSpPr>
            <p:nvPr/>
          </p:nvSpPr>
          <p:spPr bwMode="auto">
            <a:xfrm>
              <a:off x="4833" y="2963"/>
              <a:ext cx="490" cy="345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49" name="Freeform 181"/>
            <p:cNvSpPr>
              <a:spLocks noChangeArrowheads="1"/>
            </p:cNvSpPr>
            <p:nvPr/>
          </p:nvSpPr>
          <p:spPr bwMode="auto">
            <a:xfrm>
              <a:off x="4851" y="2597"/>
              <a:ext cx="214" cy="46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50" name="Freeform 182"/>
            <p:cNvSpPr>
              <a:spLocks noChangeArrowheads="1"/>
            </p:cNvSpPr>
            <p:nvPr/>
          </p:nvSpPr>
          <p:spPr bwMode="auto">
            <a:xfrm rot="20220000">
              <a:off x="4639" y="2984"/>
              <a:ext cx="144" cy="271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51" name="Freeform 183"/>
            <p:cNvSpPr>
              <a:spLocks noChangeArrowheads="1"/>
            </p:cNvSpPr>
            <p:nvPr/>
          </p:nvSpPr>
          <p:spPr bwMode="auto">
            <a:xfrm rot="1380000" flipH="1">
              <a:off x="4128" y="2975"/>
              <a:ext cx="142" cy="27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552" name="Group 184"/>
          <p:cNvGrpSpPr>
            <a:grpSpLocks/>
          </p:cNvGrpSpPr>
          <p:nvPr/>
        </p:nvGrpSpPr>
        <p:grpSpPr bwMode="auto">
          <a:xfrm>
            <a:off x="1155700" y="4308475"/>
            <a:ext cx="2962275" cy="3333750"/>
            <a:chOff x="728" y="2714"/>
            <a:chExt cx="1866" cy="2100"/>
          </a:xfrm>
        </p:grpSpPr>
        <p:sp>
          <p:nvSpPr>
            <p:cNvPr id="186553" name="Oval 185"/>
            <p:cNvSpPr>
              <a:spLocks noChangeArrowheads="1"/>
            </p:cNvSpPr>
            <p:nvPr/>
          </p:nvSpPr>
          <p:spPr bwMode="auto">
            <a:xfrm>
              <a:off x="1180" y="2982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54" name="Oval 186"/>
            <p:cNvSpPr>
              <a:spLocks noChangeArrowheads="1"/>
            </p:cNvSpPr>
            <p:nvPr/>
          </p:nvSpPr>
          <p:spPr bwMode="auto">
            <a:xfrm>
              <a:off x="1541" y="3237"/>
              <a:ext cx="187" cy="131"/>
            </a:xfrm>
            <a:prstGeom prst="ellipse">
              <a:avLst/>
            </a:prstGeom>
            <a:gradFill rotWithShape="0">
              <a:gsLst>
                <a:gs pos="0">
                  <a:srgbClr val="3333CC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55" name="Freeform 187"/>
            <p:cNvSpPr>
              <a:spLocks noChangeArrowheads="1"/>
            </p:cNvSpPr>
            <p:nvPr/>
          </p:nvSpPr>
          <p:spPr bwMode="auto">
            <a:xfrm rot="2700000">
              <a:off x="1668" y="3439"/>
              <a:ext cx="556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56" name="Freeform 188"/>
            <p:cNvSpPr>
              <a:spLocks noChangeArrowheads="1"/>
            </p:cNvSpPr>
            <p:nvPr/>
          </p:nvSpPr>
          <p:spPr bwMode="auto">
            <a:xfrm rot="2700000">
              <a:off x="2069" y="3737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57" name="Freeform 189"/>
            <p:cNvSpPr>
              <a:spLocks noChangeArrowheads="1"/>
            </p:cNvSpPr>
            <p:nvPr/>
          </p:nvSpPr>
          <p:spPr bwMode="auto">
            <a:xfrm rot="2100000">
              <a:off x="1697" y="3371"/>
              <a:ext cx="586" cy="112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58" name="Freeform 190"/>
            <p:cNvSpPr>
              <a:spLocks noChangeArrowheads="1"/>
            </p:cNvSpPr>
            <p:nvPr/>
          </p:nvSpPr>
          <p:spPr bwMode="auto">
            <a:xfrm rot="2100000">
              <a:off x="2179" y="3626"/>
              <a:ext cx="315" cy="17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59" name="Freeform 191"/>
            <p:cNvSpPr>
              <a:spLocks noChangeArrowheads="1"/>
            </p:cNvSpPr>
            <p:nvPr/>
          </p:nvSpPr>
          <p:spPr bwMode="auto">
            <a:xfrm rot="1560000">
              <a:off x="1709" y="3310"/>
              <a:ext cx="561" cy="9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60" name="Freeform 192"/>
            <p:cNvSpPr>
              <a:spLocks noChangeArrowheads="1"/>
            </p:cNvSpPr>
            <p:nvPr/>
          </p:nvSpPr>
          <p:spPr bwMode="auto">
            <a:xfrm rot="1560000">
              <a:off x="2209" y="3499"/>
              <a:ext cx="301" cy="154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61" name="Freeform 193"/>
            <p:cNvSpPr>
              <a:spLocks noChangeArrowheads="1"/>
            </p:cNvSpPr>
            <p:nvPr/>
          </p:nvSpPr>
          <p:spPr bwMode="auto">
            <a:xfrm rot="1080000">
              <a:off x="1718" y="3247"/>
              <a:ext cx="542" cy="10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62" name="Freeform 194"/>
            <p:cNvSpPr>
              <a:spLocks noChangeArrowheads="1"/>
            </p:cNvSpPr>
            <p:nvPr/>
          </p:nvSpPr>
          <p:spPr bwMode="auto">
            <a:xfrm rot="1080000">
              <a:off x="2224" y="3375"/>
              <a:ext cx="291" cy="17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63" name="Freeform 195"/>
            <p:cNvSpPr>
              <a:spLocks noChangeArrowheads="1"/>
            </p:cNvSpPr>
            <p:nvPr/>
          </p:nvSpPr>
          <p:spPr bwMode="auto">
            <a:xfrm rot="480000">
              <a:off x="1729" y="3175"/>
              <a:ext cx="499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64" name="Freeform 196"/>
            <p:cNvSpPr>
              <a:spLocks noChangeArrowheads="1"/>
            </p:cNvSpPr>
            <p:nvPr/>
          </p:nvSpPr>
          <p:spPr bwMode="auto">
            <a:xfrm rot="480000">
              <a:off x="2217" y="3229"/>
              <a:ext cx="268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65" name="Freeform 197"/>
            <p:cNvSpPr>
              <a:spLocks noChangeArrowheads="1"/>
            </p:cNvSpPr>
            <p:nvPr/>
          </p:nvSpPr>
          <p:spPr bwMode="auto">
            <a:xfrm rot="21480000">
              <a:off x="1734" y="3137"/>
              <a:ext cx="454" cy="7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66" name="Freeform 198"/>
            <p:cNvSpPr>
              <a:spLocks noChangeArrowheads="1"/>
            </p:cNvSpPr>
            <p:nvPr/>
          </p:nvSpPr>
          <p:spPr bwMode="auto">
            <a:xfrm rot="21480000">
              <a:off x="2184" y="3129"/>
              <a:ext cx="244" cy="111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67" name="Freeform 199"/>
            <p:cNvSpPr>
              <a:spLocks noChangeArrowheads="1"/>
            </p:cNvSpPr>
            <p:nvPr/>
          </p:nvSpPr>
          <p:spPr bwMode="auto">
            <a:xfrm rot="20760000">
              <a:off x="1718" y="3085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68" name="Freeform 200"/>
            <p:cNvSpPr>
              <a:spLocks noChangeArrowheads="1"/>
            </p:cNvSpPr>
            <p:nvPr/>
          </p:nvSpPr>
          <p:spPr bwMode="auto">
            <a:xfrm rot="20760000">
              <a:off x="2112" y="3017"/>
              <a:ext cx="214" cy="10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69" name="Freeform 201"/>
            <p:cNvSpPr>
              <a:spLocks noChangeArrowheads="1"/>
            </p:cNvSpPr>
            <p:nvPr/>
          </p:nvSpPr>
          <p:spPr bwMode="auto">
            <a:xfrm rot="18900000" flipH="1">
              <a:off x="1056" y="3479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70" name="Freeform 202"/>
            <p:cNvSpPr>
              <a:spLocks noChangeArrowheads="1"/>
            </p:cNvSpPr>
            <p:nvPr/>
          </p:nvSpPr>
          <p:spPr bwMode="auto">
            <a:xfrm rot="18900000" flipH="1">
              <a:off x="905" y="3777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71" name="Freeform 203"/>
            <p:cNvSpPr>
              <a:spLocks noChangeArrowheads="1"/>
            </p:cNvSpPr>
            <p:nvPr/>
          </p:nvSpPr>
          <p:spPr bwMode="auto">
            <a:xfrm rot="19500000" flipH="1">
              <a:off x="979" y="3428"/>
              <a:ext cx="586" cy="112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72" name="Freeform 204"/>
            <p:cNvSpPr>
              <a:spLocks noChangeArrowheads="1"/>
            </p:cNvSpPr>
            <p:nvPr/>
          </p:nvSpPr>
          <p:spPr bwMode="auto">
            <a:xfrm rot="19500000" flipH="1">
              <a:off x="769" y="3683"/>
              <a:ext cx="315" cy="17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73" name="Freeform 205"/>
            <p:cNvSpPr>
              <a:spLocks noChangeArrowheads="1"/>
            </p:cNvSpPr>
            <p:nvPr/>
          </p:nvSpPr>
          <p:spPr bwMode="auto">
            <a:xfrm rot="20040000" flipH="1">
              <a:off x="996" y="3368"/>
              <a:ext cx="561" cy="9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74" name="Freeform 206"/>
            <p:cNvSpPr>
              <a:spLocks noChangeArrowheads="1"/>
            </p:cNvSpPr>
            <p:nvPr/>
          </p:nvSpPr>
          <p:spPr bwMode="auto">
            <a:xfrm rot="20040000" flipH="1">
              <a:off x="755" y="3558"/>
              <a:ext cx="301" cy="15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75" name="Freeform 207"/>
            <p:cNvSpPr>
              <a:spLocks noChangeArrowheads="1"/>
            </p:cNvSpPr>
            <p:nvPr/>
          </p:nvSpPr>
          <p:spPr bwMode="auto">
            <a:xfrm rot="20520000" flipH="1">
              <a:off x="1006" y="3305"/>
              <a:ext cx="542" cy="10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76" name="Freeform 208"/>
            <p:cNvSpPr>
              <a:spLocks noChangeArrowheads="1"/>
            </p:cNvSpPr>
            <p:nvPr/>
          </p:nvSpPr>
          <p:spPr bwMode="auto">
            <a:xfrm rot="20520000" flipH="1">
              <a:off x="747" y="3432"/>
              <a:ext cx="291" cy="17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77" name="Freeform 209"/>
            <p:cNvSpPr>
              <a:spLocks noChangeArrowheads="1"/>
            </p:cNvSpPr>
            <p:nvPr/>
          </p:nvSpPr>
          <p:spPr bwMode="auto">
            <a:xfrm rot="21120000" flipH="1">
              <a:off x="1037" y="3232"/>
              <a:ext cx="499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78" name="Freeform 210"/>
            <p:cNvSpPr>
              <a:spLocks noChangeArrowheads="1"/>
            </p:cNvSpPr>
            <p:nvPr/>
          </p:nvSpPr>
          <p:spPr bwMode="auto">
            <a:xfrm rot="21120000" flipH="1">
              <a:off x="778" y="3286"/>
              <a:ext cx="268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79" name="Freeform 211"/>
            <p:cNvSpPr>
              <a:spLocks noChangeArrowheads="1"/>
            </p:cNvSpPr>
            <p:nvPr/>
          </p:nvSpPr>
          <p:spPr bwMode="auto">
            <a:xfrm rot="120000" flipH="1">
              <a:off x="1071" y="3194"/>
              <a:ext cx="454" cy="7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80" name="Freeform 212"/>
            <p:cNvSpPr>
              <a:spLocks noChangeArrowheads="1"/>
            </p:cNvSpPr>
            <p:nvPr/>
          </p:nvSpPr>
          <p:spPr bwMode="auto">
            <a:xfrm rot="120000" flipH="1">
              <a:off x="830" y="3186"/>
              <a:ext cx="244" cy="111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81" name="Freeform 213"/>
            <p:cNvSpPr>
              <a:spLocks noChangeArrowheads="1"/>
            </p:cNvSpPr>
            <p:nvPr/>
          </p:nvSpPr>
          <p:spPr bwMode="auto">
            <a:xfrm rot="840000" flipH="1">
              <a:off x="1141" y="3142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82" name="Freeform 214"/>
            <p:cNvSpPr>
              <a:spLocks noChangeArrowheads="1"/>
            </p:cNvSpPr>
            <p:nvPr/>
          </p:nvSpPr>
          <p:spPr bwMode="auto">
            <a:xfrm rot="840000" flipH="1">
              <a:off x="932" y="3074"/>
              <a:ext cx="214" cy="10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83" name="Freeform 215"/>
            <p:cNvSpPr>
              <a:spLocks noChangeArrowheads="1"/>
            </p:cNvSpPr>
            <p:nvPr/>
          </p:nvSpPr>
          <p:spPr bwMode="auto">
            <a:xfrm rot="1260000" flipH="1">
              <a:off x="1169" y="3121"/>
              <a:ext cx="399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84" name="Freeform 216"/>
            <p:cNvSpPr>
              <a:spLocks noChangeArrowheads="1"/>
            </p:cNvSpPr>
            <p:nvPr/>
          </p:nvSpPr>
          <p:spPr bwMode="auto">
            <a:xfrm rot="1260000" flipH="1">
              <a:off x="969" y="3011"/>
              <a:ext cx="214" cy="11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85" name="Freeform 217"/>
            <p:cNvSpPr>
              <a:spLocks noChangeArrowheads="1"/>
            </p:cNvSpPr>
            <p:nvPr/>
          </p:nvSpPr>
          <p:spPr bwMode="auto">
            <a:xfrm rot="2040000" flipH="1">
              <a:off x="1213" y="3090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86" name="Freeform 218"/>
            <p:cNvSpPr>
              <a:spLocks noChangeArrowheads="1"/>
            </p:cNvSpPr>
            <p:nvPr/>
          </p:nvSpPr>
          <p:spPr bwMode="auto">
            <a:xfrm rot="2040000" flipH="1">
              <a:off x="1039" y="2919"/>
              <a:ext cx="21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87" name="Freeform 219"/>
            <p:cNvSpPr>
              <a:spLocks noChangeArrowheads="1"/>
            </p:cNvSpPr>
            <p:nvPr/>
          </p:nvSpPr>
          <p:spPr bwMode="auto">
            <a:xfrm rot="2700000" flipH="1">
              <a:off x="1251" y="3045"/>
              <a:ext cx="404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88" name="Freeform 220"/>
            <p:cNvSpPr>
              <a:spLocks noChangeArrowheads="1"/>
            </p:cNvSpPr>
            <p:nvPr/>
          </p:nvSpPr>
          <p:spPr bwMode="auto">
            <a:xfrm rot="2700000" flipH="1">
              <a:off x="1106" y="2827"/>
              <a:ext cx="217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89" name="Freeform 221"/>
            <p:cNvSpPr>
              <a:spLocks noChangeArrowheads="1"/>
            </p:cNvSpPr>
            <p:nvPr/>
          </p:nvSpPr>
          <p:spPr bwMode="auto">
            <a:xfrm rot="3480000" flipH="1">
              <a:off x="1338" y="3029"/>
              <a:ext cx="356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90" name="Freeform 222"/>
            <p:cNvSpPr>
              <a:spLocks noChangeArrowheads="1"/>
            </p:cNvSpPr>
            <p:nvPr/>
          </p:nvSpPr>
          <p:spPr bwMode="auto">
            <a:xfrm rot="3480000" flipH="1">
              <a:off x="1256" y="2798"/>
              <a:ext cx="191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91" name="Freeform 223"/>
            <p:cNvSpPr>
              <a:spLocks noChangeArrowheads="1"/>
            </p:cNvSpPr>
            <p:nvPr/>
          </p:nvSpPr>
          <p:spPr bwMode="auto">
            <a:xfrm rot="4140000" flipH="1">
              <a:off x="1397" y="3017"/>
              <a:ext cx="342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92" name="Freeform 224"/>
            <p:cNvSpPr>
              <a:spLocks noChangeArrowheads="1"/>
            </p:cNvSpPr>
            <p:nvPr/>
          </p:nvSpPr>
          <p:spPr bwMode="auto">
            <a:xfrm rot="4140000" flipH="1">
              <a:off x="1361" y="2765"/>
              <a:ext cx="18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93" name="Freeform 225"/>
            <p:cNvSpPr>
              <a:spLocks noChangeArrowheads="1"/>
            </p:cNvSpPr>
            <p:nvPr/>
          </p:nvSpPr>
          <p:spPr bwMode="auto">
            <a:xfrm rot="20280000">
              <a:off x="1683" y="3050"/>
              <a:ext cx="398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94" name="Freeform 226"/>
            <p:cNvSpPr>
              <a:spLocks noChangeArrowheads="1"/>
            </p:cNvSpPr>
            <p:nvPr/>
          </p:nvSpPr>
          <p:spPr bwMode="auto">
            <a:xfrm rot="20280000">
              <a:off x="2063" y="2936"/>
              <a:ext cx="21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95" name="Freeform 227"/>
            <p:cNvSpPr>
              <a:spLocks noChangeArrowheads="1"/>
            </p:cNvSpPr>
            <p:nvPr/>
          </p:nvSpPr>
          <p:spPr bwMode="auto">
            <a:xfrm rot="19680000">
              <a:off x="1640" y="3027"/>
              <a:ext cx="399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96" name="Freeform 228"/>
            <p:cNvSpPr>
              <a:spLocks noChangeArrowheads="1"/>
            </p:cNvSpPr>
            <p:nvPr/>
          </p:nvSpPr>
          <p:spPr bwMode="auto">
            <a:xfrm rot="19680000">
              <a:off x="1998" y="2862"/>
              <a:ext cx="214" cy="11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97" name="Freeform 229"/>
            <p:cNvSpPr>
              <a:spLocks noChangeArrowheads="1"/>
            </p:cNvSpPr>
            <p:nvPr/>
          </p:nvSpPr>
          <p:spPr bwMode="auto">
            <a:xfrm rot="4560000" flipH="1">
              <a:off x="1451" y="3035"/>
              <a:ext cx="332" cy="4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98" name="Freeform 230"/>
            <p:cNvSpPr>
              <a:spLocks noChangeArrowheads="1"/>
            </p:cNvSpPr>
            <p:nvPr/>
          </p:nvSpPr>
          <p:spPr bwMode="auto">
            <a:xfrm rot="4560000" flipH="1">
              <a:off x="1460" y="2792"/>
              <a:ext cx="178" cy="7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99" name="Freeform 231"/>
            <p:cNvSpPr>
              <a:spLocks noChangeArrowheads="1"/>
            </p:cNvSpPr>
            <p:nvPr/>
          </p:nvSpPr>
          <p:spPr bwMode="auto">
            <a:xfrm rot="17760000">
              <a:off x="1534" y="3024"/>
              <a:ext cx="343" cy="6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00" name="Freeform 232"/>
            <p:cNvSpPr>
              <a:spLocks noChangeArrowheads="1"/>
            </p:cNvSpPr>
            <p:nvPr/>
          </p:nvSpPr>
          <p:spPr bwMode="auto">
            <a:xfrm rot="17760000">
              <a:off x="1746" y="2778"/>
              <a:ext cx="184" cy="9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01" name="Freeform 233"/>
            <p:cNvSpPr>
              <a:spLocks noChangeArrowheads="1"/>
            </p:cNvSpPr>
            <p:nvPr/>
          </p:nvSpPr>
          <p:spPr bwMode="auto">
            <a:xfrm rot="18840000">
              <a:off x="1578" y="3017"/>
              <a:ext cx="373" cy="8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02" name="Freeform 234"/>
            <p:cNvSpPr>
              <a:spLocks noChangeArrowheads="1"/>
            </p:cNvSpPr>
            <p:nvPr/>
          </p:nvSpPr>
          <p:spPr bwMode="auto">
            <a:xfrm rot="18840000">
              <a:off x="1880" y="2805"/>
              <a:ext cx="200" cy="13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03" name="Freeform 235"/>
            <p:cNvSpPr>
              <a:spLocks noChangeArrowheads="1"/>
            </p:cNvSpPr>
            <p:nvPr/>
          </p:nvSpPr>
          <p:spPr bwMode="auto">
            <a:xfrm rot="16680000">
              <a:off x="1516" y="3030"/>
              <a:ext cx="308" cy="2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04" name="Freeform 236"/>
            <p:cNvSpPr>
              <a:spLocks noChangeArrowheads="1"/>
            </p:cNvSpPr>
            <p:nvPr/>
          </p:nvSpPr>
          <p:spPr bwMode="auto">
            <a:xfrm rot="16680000">
              <a:off x="1629" y="2793"/>
              <a:ext cx="165" cy="4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05" name="Freeform 237"/>
            <p:cNvSpPr>
              <a:spLocks noChangeArrowheads="1"/>
            </p:cNvSpPr>
            <p:nvPr/>
          </p:nvSpPr>
          <p:spPr bwMode="auto">
            <a:xfrm rot="18360000" flipH="1">
              <a:off x="1098" y="3518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06" name="Freeform 238"/>
            <p:cNvSpPr>
              <a:spLocks noChangeArrowheads="1"/>
            </p:cNvSpPr>
            <p:nvPr/>
          </p:nvSpPr>
          <p:spPr bwMode="auto">
            <a:xfrm rot="18360000" flipH="1">
              <a:off x="1003" y="3853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07" name="Freeform 239"/>
            <p:cNvSpPr>
              <a:spLocks noChangeArrowheads="1"/>
            </p:cNvSpPr>
            <p:nvPr/>
          </p:nvSpPr>
          <p:spPr bwMode="auto">
            <a:xfrm rot="17520000" flipH="1">
              <a:off x="1182" y="3551"/>
              <a:ext cx="515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08" name="Freeform 240"/>
            <p:cNvSpPr>
              <a:spLocks noChangeArrowheads="1"/>
            </p:cNvSpPr>
            <p:nvPr/>
          </p:nvSpPr>
          <p:spPr bwMode="auto">
            <a:xfrm rot="17520000" flipH="1">
              <a:off x="1183" y="3893"/>
              <a:ext cx="276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09" name="Freeform 241"/>
            <p:cNvSpPr>
              <a:spLocks noChangeArrowheads="1"/>
            </p:cNvSpPr>
            <p:nvPr/>
          </p:nvSpPr>
          <p:spPr bwMode="auto">
            <a:xfrm rot="16860000" flipH="1">
              <a:off x="1271" y="3564"/>
              <a:ext cx="495" cy="9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10" name="Freeform 242"/>
            <p:cNvSpPr>
              <a:spLocks noChangeArrowheads="1"/>
            </p:cNvSpPr>
            <p:nvPr/>
          </p:nvSpPr>
          <p:spPr bwMode="auto">
            <a:xfrm rot="16860000" flipH="1">
              <a:off x="1344" y="3911"/>
              <a:ext cx="265" cy="142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11" name="Freeform 243"/>
            <p:cNvSpPr>
              <a:spLocks noChangeArrowheads="1"/>
            </p:cNvSpPr>
            <p:nvPr/>
          </p:nvSpPr>
          <p:spPr bwMode="auto">
            <a:xfrm rot="3120000">
              <a:off x="1622" y="3500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12" name="Freeform 244"/>
            <p:cNvSpPr>
              <a:spLocks noChangeArrowheads="1"/>
            </p:cNvSpPr>
            <p:nvPr/>
          </p:nvSpPr>
          <p:spPr bwMode="auto">
            <a:xfrm rot="3120000">
              <a:off x="1986" y="3829"/>
              <a:ext cx="299" cy="15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13" name="Freeform 245"/>
            <p:cNvSpPr>
              <a:spLocks noChangeArrowheads="1"/>
            </p:cNvSpPr>
            <p:nvPr/>
          </p:nvSpPr>
          <p:spPr bwMode="auto">
            <a:xfrm rot="3720000">
              <a:off x="1583" y="3539"/>
              <a:ext cx="533" cy="9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14" name="Freeform 246"/>
            <p:cNvSpPr>
              <a:spLocks noChangeArrowheads="1"/>
            </p:cNvSpPr>
            <p:nvPr/>
          </p:nvSpPr>
          <p:spPr bwMode="auto">
            <a:xfrm rot="3720000">
              <a:off x="1867" y="3885"/>
              <a:ext cx="286" cy="152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15" name="Freeform 247"/>
            <p:cNvSpPr>
              <a:spLocks noChangeArrowheads="1"/>
            </p:cNvSpPr>
            <p:nvPr/>
          </p:nvSpPr>
          <p:spPr bwMode="auto">
            <a:xfrm rot="4260000">
              <a:off x="1528" y="3577"/>
              <a:ext cx="517" cy="7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16" name="Freeform 248"/>
            <p:cNvSpPr>
              <a:spLocks noChangeArrowheads="1"/>
            </p:cNvSpPr>
            <p:nvPr/>
          </p:nvSpPr>
          <p:spPr bwMode="auto">
            <a:xfrm rot="4260000">
              <a:off x="1745" y="3927"/>
              <a:ext cx="278" cy="12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17" name="Freeform 249"/>
            <p:cNvSpPr>
              <a:spLocks noChangeArrowheads="1"/>
            </p:cNvSpPr>
            <p:nvPr/>
          </p:nvSpPr>
          <p:spPr bwMode="auto">
            <a:xfrm rot="4920000">
              <a:off x="1484" y="3596"/>
              <a:ext cx="475" cy="8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18" name="Freeform 250"/>
            <p:cNvSpPr>
              <a:spLocks noChangeArrowheads="1"/>
            </p:cNvSpPr>
            <p:nvPr/>
          </p:nvSpPr>
          <p:spPr bwMode="auto">
            <a:xfrm rot="4920000">
              <a:off x="1625" y="3923"/>
              <a:ext cx="255" cy="12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19" name="Freeform 251"/>
            <p:cNvSpPr>
              <a:spLocks noChangeArrowheads="1"/>
            </p:cNvSpPr>
            <p:nvPr/>
          </p:nvSpPr>
          <p:spPr bwMode="auto">
            <a:xfrm rot="5760000">
              <a:off x="1389" y="3609"/>
              <a:ext cx="464" cy="6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20" name="Freeform 252"/>
            <p:cNvSpPr>
              <a:spLocks noChangeArrowheads="1"/>
            </p:cNvSpPr>
            <p:nvPr/>
          </p:nvSpPr>
          <p:spPr bwMode="auto">
            <a:xfrm rot="5760000">
              <a:off x="1440" y="3943"/>
              <a:ext cx="249" cy="9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21" name="Freeform 253"/>
            <p:cNvSpPr>
              <a:spLocks noChangeArrowheads="1"/>
            </p:cNvSpPr>
            <p:nvPr/>
          </p:nvSpPr>
          <p:spPr bwMode="auto">
            <a:xfrm flipH="1">
              <a:off x="1372" y="3498"/>
              <a:ext cx="157" cy="47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22" name="AutoShape 254"/>
            <p:cNvSpPr>
              <a:spLocks noChangeArrowheads="1"/>
            </p:cNvSpPr>
            <p:nvPr/>
          </p:nvSpPr>
          <p:spPr bwMode="auto">
            <a:xfrm flipH="1">
              <a:off x="1086" y="3299"/>
              <a:ext cx="1374" cy="1517"/>
            </a:xfrm>
            <a:custGeom>
              <a:avLst/>
              <a:gdLst>
                <a:gd name="G0" fmla="sin 10800 -4937353"/>
                <a:gd name="G1" fmla="+- G0 10800 0"/>
                <a:gd name="G2" fmla="cos 10800 -493735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0799 w 21600"/>
                <a:gd name="T13" fmla="*/ 385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13532" y="351"/>
                  </a:moveTo>
                  <a:cubicBezTo>
                    <a:pt x="18285" y="1594"/>
                    <a:pt x="21600" y="5887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3532" y="351"/>
                  </a:moveTo>
                  <a:cubicBezTo>
                    <a:pt x="18285" y="1594"/>
                    <a:pt x="21600" y="5887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23" name="AutoShape 255"/>
            <p:cNvSpPr>
              <a:spLocks noChangeArrowheads="1"/>
            </p:cNvSpPr>
            <p:nvPr/>
          </p:nvSpPr>
          <p:spPr bwMode="auto">
            <a:xfrm flipV="1">
              <a:off x="1617" y="2876"/>
              <a:ext cx="978" cy="1322"/>
            </a:xfrm>
            <a:custGeom>
              <a:avLst/>
              <a:gdLst>
                <a:gd name="G0" fmla="sin 10800 1896456"/>
                <a:gd name="G1" fmla="+- G0 10800 0"/>
                <a:gd name="G2" fmla="cos 10800 1896456"/>
                <a:gd name="G3" fmla="+- G2 10800 0"/>
                <a:gd name="G4" fmla="sin 10800 9543270"/>
                <a:gd name="G5" fmla="+- G4 10800 0"/>
                <a:gd name="G6" fmla="cos 10800 9543270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975 w 21600"/>
                <a:gd name="T13" fmla="*/ 10799 h 21600"/>
                <a:gd name="T14" fmla="*/ 20307 w 21600"/>
                <a:gd name="T15" fmla="*/ 215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20251" y="16025"/>
                  </a:moveTo>
                  <a:cubicBezTo>
                    <a:pt x="18350" y="19464"/>
                    <a:pt x="14730" y="21599"/>
                    <a:pt x="10800" y="21600"/>
                  </a:cubicBezTo>
                  <a:cubicBezTo>
                    <a:pt x="7234" y="21600"/>
                    <a:pt x="3899" y="19840"/>
                    <a:pt x="1886" y="16897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20251" y="16025"/>
                  </a:moveTo>
                  <a:cubicBezTo>
                    <a:pt x="18350" y="19464"/>
                    <a:pt x="14730" y="21599"/>
                    <a:pt x="10800" y="21600"/>
                  </a:cubicBezTo>
                  <a:cubicBezTo>
                    <a:pt x="7234" y="21600"/>
                    <a:pt x="3899" y="19840"/>
                    <a:pt x="1886" y="16897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24" name="AutoShape 256"/>
            <p:cNvSpPr>
              <a:spLocks noChangeArrowheads="1"/>
            </p:cNvSpPr>
            <p:nvPr/>
          </p:nvSpPr>
          <p:spPr bwMode="auto">
            <a:xfrm flipH="1">
              <a:off x="1157" y="3206"/>
              <a:ext cx="602" cy="1510"/>
            </a:xfrm>
            <a:custGeom>
              <a:avLst/>
              <a:gdLst>
                <a:gd name="G0" fmla="sin 10800 -7200065"/>
                <a:gd name="G1" fmla="+- G0 10800 0"/>
                <a:gd name="G2" fmla="cos 10800 -7200065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7207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7130" y="642"/>
                  </a:moveTo>
                  <a:cubicBezTo>
                    <a:pt x="8307" y="217"/>
                    <a:pt x="954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7130" y="642"/>
                  </a:moveTo>
                  <a:cubicBezTo>
                    <a:pt x="8307" y="217"/>
                    <a:pt x="954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25" name="AutoShape 257"/>
            <p:cNvSpPr>
              <a:spLocks noChangeArrowheads="1"/>
            </p:cNvSpPr>
            <p:nvPr/>
          </p:nvSpPr>
          <p:spPr bwMode="auto">
            <a:xfrm flipH="1">
              <a:off x="871" y="3246"/>
              <a:ext cx="923" cy="1508"/>
            </a:xfrm>
            <a:custGeom>
              <a:avLst/>
              <a:gdLst>
                <a:gd name="G0" fmla="sin 10800 -7487739"/>
                <a:gd name="G1" fmla="+- G0 10800 0"/>
                <a:gd name="G2" fmla="cos 10800 -7487739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6339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6363" y="953"/>
                  </a:moveTo>
                  <a:cubicBezTo>
                    <a:pt x="7757" y="324"/>
                    <a:pt x="9270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6363" y="953"/>
                  </a:moveTo>
                  <a:cubicBezTo>
                    <a:pt x="7757" y="324"/>
                    <a:pt x="9270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26" name="AutoShape 258"/>
            <p:cNvSpPr>
              <a:spLocks noChangeArrowheads="1"/>
            </p:cNvSpPr>
            <p:nvPr/>
          </p:nvSpPr>
          <p:spPr bwMode="auto">
            <a:xfrm flipH="1">
              <a:off x="815" y="3106"/>
              <a:ext cx="965" cy="1510"/>
            </a:xfrm>
            <a:custGeom>
              <a:avLst/>
              <a:gdLst>
                <a:gd name="G0" fmla="sin 10800 -8291692"/>
                <a:gd name="G1" fmla="+- G0 10800 0"/>
                <a:gd name="G2" fmla="cos 10800 -8291692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421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372" y="2120"/>
                  </a:moveTo>
                  <a:cubicBezTo>
                    <a:pt x="6232" y="743"/>
                    <a:pt x="8485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372" y="2120"/>
                  </a:moveTo>
                  <a:cubicBezTo>
                    <a:pt x="6232" y="743"/>
                    <a:pt x="8485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27" name="AutoShape 259"/>
            <p:cNvSpPr>
              <a:spLocks noChangeArrowheads="1"/>
            </p:cNvSpPr>
            <p:nvPr/>
          </p:nvSpPr>
          <p:spPr bwMode="auto">
            <a:xfrm>
              <a:off x="1635" y="3214"/>
              <a:ext cx="153" cy="1511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00CC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28" name="AutoShape 260"/>
            <p:cNvSpPr>
              <a:spLocks noChangeArrowheads="1"/>
            </p:cNvSpPr>
            <p:nvPr/>
          </p:nvSpPr>
          <p:spPr bwMode="auto">
            <a:xfrm>
              <a:off x="1618" y="3210"/>
              <a:ext cx="404" cy="1510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29" name="AutoShape 261"/>
            <p:cNvSpPr>
              <a:spLocks noChangeArrowheads="1"/>
            </p:cNvSpPr>
            <p:nvPr/>
          </p:nvSpPr>
          <p:spPr bwMode="auto">
            <a:xfrm>
              <a:off x="1612" y="3110"/>
              <a:ext cx="575" cy="1510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30" name="Freeform 262"/>
            <p:cNvSpPr>
              <a:spLocks noChangeArrowheads="1"/>
            </p:cNvSpPr>
            <p:nvPr/>
          </p:nvSpPr>
          <p:spPr bwMode="auto">
            <a:xfrm>
              <a:off x="1815" y="3580"/>
              <a:ext cx="156" cy="47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31" name="Freeform 263"/>
            <p:cNvSpPr>
              <a:spLocks noChangeArrowheads="1"/>
            </p:cNvSpPr>
            <p:nvPr/>
          </p:nvSpPr>
          <p:spPr bwMode="auto">
            <a:xfrm rot="19680000" flipV="1">
              <a:off x="1571" y="3423"/>
              <a:ext cx="142" cy="270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32" name="AutoShape 264"/>
            <p:cNvSpPr>
              <a:spLocks noChangeArrowheads="1"/>
            </p:cNvSpPr>
            <p:nvPr/>
          </p:nvSpPr>
          <p:spPr bwMode="auto">
            <a:xfrm flipH="1">
              <a:off x="771" y="2991"/>
              <a:ext cx="969" cy="1510"/>
            </a:xfrm>
            <a:custGeom>
              <a:avLst/>
              <a:gdLst>
                <a:gd name="G0" fmla="sin 10800 -8836577"/>
                <a:gd name="G1" fmla="+- G0 10800 0"/>
                <a:gd name="G2" fmla="cos 10800 -8836577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3294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3185" y="3141"/>
                  </a:moveTo>
                  <a:cubicBezTo>
                    <a:pt x="5208" y="1129"/>
                    <a:pt x="7946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3185" y="3141"/>
                  </a:moveTo>
                  <a:cubicBezTo>
                    <a:pt x="5208" y="1129"/>
                    <a:pt x="7946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33" name="AutoShape 265"/>
            <p:cNvSpPr>
              <a:spLocks noChangeArrowheads="1"/>
            </p:cNvSpPr>
            <p:nvPr/>
          </p:nvSpPr>
          <p:spPr bwMode="auto">
            <a:xfrm flipH="1">
              <a:off x="859" y="2829"/>
              <a:ext cx="806" cy="1490"/>
            </a:xfrm>
            <a:custGeom>
              <a:avLst/>
              <a:gdLst>
                <a:gd name="G0" fmla="sin 10800 -9670994"/>
                <a:gd name="G1" fmla="+- G0 10800 0"/>
                <a:gd name="G2" fmla="cos 10800 -9670994"/>
                <a:gd name="G3" fmla="+- G2 10800 0"/>
                <a:gd name="G4" fmla="sin 10800 -3329666"/>
                <a:gd name="G5" fmla="+- G4 10800 0"/>
                <a:gd name="G6" fmla="cos 10800 -3329666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7 w 21600"/>
                <a:gd name="T13" fmla="*/ 0 h 21600"/>
                <a:gd name="T14" fmla="*/ 17757 w 21600"/>
                <a:gd name="T15" fmla="*/ 107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1684" y="5007"/>
                  </a:moveTo>
                  <a:cubicBezTo>
                    <a:pt x="3666" y="1888"/>
                    <a:pt x="7105" y="-1"/>
                    <a:pt x="10800" y="0"/>
                  </a:cubicBezTo>
                  <a:cubicBezTo>
                    <a:pt x="13286" y="0"/>
                    <a:pt x="15696" y="857"/>
                    <a:pt x="17623" y="2429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684" y="5007"/>
                  </a:moveTo>
                  <a:cubicBezTo>
                    <a:pt x="3666" y="1888"/>
                    <a:pt x="7105" y="-1"/>
                    <a:pt x="10800" y="0"/>
                  </a:cubicBezTo>
                  <a:cubicBezTo>
                    <a:pt x="13286" y="0"/>
                    <a:pt x="15696" y="857"/>
                    <a:pt x="17623" y="2429"/>
                  </a:cubicBezTo>
                </a:path>
              </a:pathLst>
            </a:custGeom>
            <a:noFill/>
            <a:ln w="9360">
              <a:solidFill>
                <a:srgbClr val="00CC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34" name="AutoShape 266"/>
            <p:cNvSpPr>
              <a:spLocks noChangeArrowheads="1"/>
            </p:cNvSpPr>
            <p:nvPr/>
          </p:nvSpPr>
          <p:spPr bwMode="auto">
            <a:xfrm>
              <a:off x="1573" y="3142"/>
              <a:ext cx="342" cy="1490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-2219995"/>
                <a:gd name="G5" fmla="+- G4 10800 0"/>
                <a:gd name="G6" fmla="cos 10800 -2219995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19831 w 21600"/>
                <a:gd name="T15" fmla="*/ 107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4398" y="0"/>
                    <a:pt x="17760" y="1792"/>
                    <a:pt x="19766" y="4779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4398" y="0"/>
                    <a:pt x="17760" y="1792"/>
                    <a:pt x="19766" y="4779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35" name="Freeform 267"/>
            <p:cNvSpPr>
              <a:spLocks noChangeArrowheads="1"/>
            </p:cNvSpPr>
            <p:nvPr/>
          </p:nvSpPr>
          <p:spPr bwMode="auto">
            <a:xfrm flipH="1">
              <a:off x="905" y="3537"/>
              <a:ext cx="351" cy="49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36" name="Freeform 268"/>
            <p:cNvSpPr>
              <a:spLocks noChangeArrowheads="1"/>
            </p:cNvSpPr>
            <p:nvPr/>
          </p:nvSpPr>
          <p:spPr bwMode="auto">
            <a:xfrm flipH="1">
              <a:off x="1069" y="3017"/>
              <a:ext cx="225" cy="49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37" name="Freeform 269"/>
            <p:cNvSpPr>
              <a:spLocks noChangeArrowheads="1"/>
            </p:cNvSpPr>
            <p:nvPr/>
          </p:nvSpPr>
          <p:spPr bwMode="auto">
            <a:xfrm flipH="1">
              <a:off x="1328" y="2870"/>
              <a:ext cx="135" cy="49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38" name="Freeform 270"/>
            <p:cNvSpPr>
              <a:spLocks noChangeArrowheads="1"/>
            </p:cNvSpPr>
            <p:nvPr/>
          </p:nvSpPr>
          <p:spPr bwMode="auto">
            <a:xfrm>
              <a:off x="2170" y="3465"/>
              <a:ext cx="326" cy="51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39" name="Freeform 271"/>
            <p:cNvSpPr>
              <a:spLocks noChangeArrowheads="1"/>
            </p:cNvSpPr>
            <p:nvPr/>
          </p:nvSpPr>
          <p:spPr bwMode="auto">
            <a:xfrm>
              <a:off x="2001" y="3203"/>
              <a:ext cx="490" cy="345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40" name="Freeform 272"/>
            <p:cNvSpPr>
              <a:spLocks noChangeArrowheads="1"/>
            </p:cNvSpPr>
            <p:nvPr/>
          </p:nvSpPr>
          <p:spPr bwMode="auto">
            <a:xfrm>
              <a:off x="2019" y="2837"/>
              <a:ext cx="214" cy="46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41" name="Freeform 273"/>
            <p:cNvSpPr>
              <a:spLocks noChangeArrowheads="1"/>
            </p:cNvSpPr>
            <p:nvPr/>
          </p:nvSpPr>
          <p:spPr bwMode="auto">
            <a:xfrm rot="20220000">
              <a:off x="1807" y="3224"/>
              <a:ext cx="144" cy="271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42" name="Freeform 274"/>
            <p:cNvSpPr>
              <a:spLocks noChangeArrowheads="1"/>
            </p:cNvSpPr>
            <p:nvPr/>
          </p:nvSpPr>
          <p:spPr bwMode="auto">
            <a:xfrm rot="1380000" flipH="1">
              <a:off x="1297" y="3215"/>
              <a:ext cx="142" cy="27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643" name="Group 275"/>
          <p:cNvGrpSpPr>
            <a:grpSpLocks/>
          </p:cNvGrpSpPr>
          <p:nvPr/>
        </p:nvGrpSpPr>
        <p:grpSpPr bwMode="auto">
          <a:xfrm>
            <a:off x="6053138" y="709613"/>
            <a:ext cx="2962275" cy="3333750"/>
            <a:chOff x="3813" y="447"/>
            <a:chExt cx="1866" cy="2100"/>
          </a:xfrm>
        </p:grpSpPr>
        <p:sp>
          <p:nvSpPr>
            <p:cNvPr id="186644" name="Oval 276"/>
            <p:cNvSpPr>
              <a:spLocks noChangeArrowheads="1"/>
            </p:cNvSpPr>
            <p:nvPr/>
          </p:nvSpPr>
          <p:spPr bwMode="auto">
            <a:xfrm>
              <a:off x="4265" y="715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45" name="Oval 277"/>
            <p:cNvSpPr>
              <a:spLocks noChangeArrowheads="1"/>
            </p:cNvSpPr>
            <p:nvPr/>
          </p:nvSpPr>
          <p:spPr bwMode="auto">
            <a:xfrm>
              <a:off x="4626" y="970"/>
              <a:ext cx="187" cy="131"/>
            </a:xfrm>
            <a:prstGeom prst="ellipse">
              <a:avLst/>
            </a:prstGeom>
            <a:gradFill rotWithShape="0">
              <a:gsLst>
                <a:gs pos="0">
                  <a:srgbClr val="3333CC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46" name="Freeform 278"/>
            <p:cNvSpPr>
              <a:spLocks noChangeArrowheads="1"/>
            </p:cNvSpPr>
            <p:nvPr/>
          </p:nvSpPr>
          <p:spPr bwMode="auto">
            <a:xfrm rot="2700000">
              <a:off x="4754" y="1172"/>
              <a:ext cx="556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47" name="Freeform 279"/>
            <p:cNvSpPr>
              <a:spLocks noChangeArrowheads="1"/>
            </p:cNvSpPr>
            <p:nvPr/>
          </p:nvSpPr>
          <p:spPr bwMode="auto">
            <a:xfrm rot="2700000">
              <a:off x="5154" y="1470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48" name="Freeform 280"/>
            <p:cNvSpPr>
              <a:spLocks noChangeArrowheads="1"/>
            </p:cNvSpPr>
            <p:nvPr/>
          </p:nvSpPr>
          <p:spPr bwMode="auto">
            <a:xfrm rot="2100000">
              <a:off x="4782" y="1104"/>
              <a:ext cx="586" cy="112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49" name="Freeform 281"/>
            <p:cNvSpPr>
              <a:spLocks noChangeArrowheads="1"/>
            </p:cNvSpPr>
            <p:nvPr/>
          </p:nvSpPr>
          <p:spPr bwMode="auto">
            <a:xfrm rot="2100000">
              <a:off x="5264" y="1359"/>
              <a:ext cx="315" cy="17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50" name="Freeform 282"/>
            <p:cNvSpPr>
              <a:spLocks noChangeArrowheads="1"/>
            </p:cNvSpPr>
            <p:nvPr/>
          </p:nvSpPr>
          <p:spPr bwMode="auto">
            <a:xfrm rot="1560000">
              <a:off x="4794" y="1043"/>
              <a:ext cx="561" cy="9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51" name="Freeform 283"/>
            <p:cNvSpPr>
              <a:spLocks noChangeArrowheads="1"/>
            </p:cNvSpPr>
            <p:nvPr/>
          </p:nvSpPr>
          <p:spPr bwMode="auto">
            <a:xfrm rot="1560000">
              <a:off x="5294" y="1232"/>
              <a:ext cx="301" cy="154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52" name="Freeform 284"/>
            <p:cNvSpPr>
              <a:spLocks noChangeArrowheads="1"/>
            </p:cNvSpPr>
            <p:nvPr/>
          </p:nvSpPr>
          <p:spPr bwMode="auto">
            <a:xfrm rot="1080000">
              <a:off x="4803" y="980"/>
              <a:ext cx="542" cy="10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53" name="Freeform 285"/>
            <p:cNvSpPr>
              <a:spLocks noChangeArrowheads="1"/>
            </p:cNvSpPr>
            <p:nvPr/>
          </p:nvSpPr>
          <p:spPr bwMode="auto">
            <a:xfrm rot="1080000">
              <a:off x="5309" y="1108"/>
              <a:ext cx="291" cy="17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54" name="Freeform 286"/>
            <p:cNvSpPr>
              <a:spLocks noChangeArrowheads="1"/>
            </p:cNvSpPr>
            <p:nvPr/>
          </p:nvSpPr>
          <p:spPr bwMode="auto">
            <a:xfrm rot="480000">
              <a:off x="4814" y="908"/>
              <a:ext cx="499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55" name="Freeform 287"/>
            <p:cNvSpPr>
              <a:spLocks noChangeArrowheads="1"/>
            </p:cNvSpPr>
            <p:nvPr/>
          </p:nvSpPr>
          <p:spPr bwMode="auto">
            <a:xfrm rot="480000">
              <a:off x="5302" y="962"/>
              <a:ext cx="268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56" name="Freeform 288"/>
            <p:cNvSpPr>
              <a:spLocks noChangeArrowheads="1"/>
            </p:cNvSpPr>
            <p:nvPr/>
          </p:nvSpPr>
          <p:spPr bwMode="auto">
            <a:xfrm rot="21480000">
              <a:off x="4819" y="870"/>
              <a:ext cx="454" cy="7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57" name="Freeform 289"/>
            <p:cNvSpPr>
              <a:spLocks noChangeArrowheads="1"/>
            </p:cNvSpPr>
            <p:nvPr/>
          </p:nvSpPr>
          <p:spPr bwMode="auto">
            <a:xfrm rot="21480000">
              <a:off x="5269" y="862"/>
              <a:ext cx="244" cy="111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58" name="Freeform 290"/>
            <p:cNvSpPr>
              <a:spLocks noChangeArrowheads="1"/>
            </p:cNvSpPr>
            <p:nvPr/>
          </p:nvSpPr>
          <p:spPr bwMode="auto">
            <a:xfrm rot="20760000">
              <a:off x="4803" y="818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59" name="Freeform 291"/>
            <p:cNvSpPr>
              <a:spLocks noChangeArrowheads="1"/>
            </p:cNvSpPr>
            <p:nvPr/>
          </p:nvSpPr>
          <p:spPr bwMode="auto">
            <a:xfrm rot="20760000">
              <a:off x="5197" y="749"/>
              <a:ext cx="214" cy="10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60" name="Freeform 292"/>
            <p:cNvSpPr>
              <a:spLocks noChangeArrowheads="1"/>
            </p:cNvSpPr>
            <p:nvPr/>
          </p:nvSpPr>
          <p:spPr bwMode="auto">
            <a:xfrm rot="18900000" flipH="1">
              <a:off x="4141" y="1212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61" name="Freeform 293"/>
            <p:cNvSpPr>
              <a:spLocks noChangeArrowheads="1"/>
            </p:cNvSpPr>
            <p:nvPr/>
          </p:nvSpPr>
          <p:spPr bwMode="auto">
            <a:xfrm rot="18900000" flipH="1">
              <a:off x="3990" y="1510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62" name="Freeform 294"/>
            <p:cNvSpPr>
              <a:spLocks noChangeArrowheads="1"/>
            </p:cNvSpPr>
            <p:nvPr/>
          </p:nvSpPr>
          <p:spPr bwMode="auto">
            <a:xfrm rot="19500000" flipH="1">
              <a:off x="4064" y="1161"/>
              <a:ext cx="586" cy="112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63" name="Freeform 295"/>
            <p:cNvSpPr>
              <a:spLocks noChangeArrowheads="1"/>
            </p:cNvSpPr>
            <p:nvPr/>
          </p:nvSpPr>
          <p:spPr bwMode="auto">
            <a:xfrm rot="19500000" flipH="1">
              <a:off x="3854" y="1416"/>
              <a:ext cx="315" cy="17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64" name="Freeform 296"/>
            <p:cNvSpPr>
              <a:spLocks noChangeArrowheads="1"/>
            </p:cNvSpPr>
            <p:nvPr/>
          </p:nvSpPr>
          <p:spPr bwMode="auto">
            <a:xfrm rot="20040000" flipH="1">
              <a:off x="4081" y="1101"/>
              <a:ext cx="561" cy="9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65" name="Freeform 297"/>
            <p:cNvSpPr>
              <a:spLocks noChangeArrowheads="1"/>
            </p:cNvSpPr>
            <p:nvPr/>
          </p:nvSpPr>
          <p:spPr bwMode="auto">
            <a:xfrm rot="20040000" flipH="1">
              <a:off x="3839" y="1291"/>
              <a:ext cx="301" cy="15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66" name="Freeform 298"/>
            <p:cNvSpPr>
              <a:spLocks noChangeArrowheads="1"/>
            </p:cNvSpPr>
            <p:nvPr/>
          </p:nvSpPr>
          <p:spPr bwMode="auto">
            <a:xfrm rot="20520000" flipH="1">
              <a:off x="4091" y="1038"/>
              <a:ext cx="542" cy="10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67" name="Freeform 299"/>
            <p:cNvSpPr>
              <a:spLocks noChangeArrowheads="1"/>
            </p:cNvSpPr>
            <p:nvPr/>
          </p:nvSpPr>
          <p:spPr bwMode="auto">
            <a:xfrm rot="20520000" flipH="1">
              <a:off x="3832" y="1165"/>
              <a:ext cx="291" cy="17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68" name="Freeform 300"/>
            <p:cNvSpPr>
              <a:spLocks noChangeArrowheads="1"/>
            </p:cNvSpPr>
            <p:nvPr/>
          </p:nvSpPr>
          <p:spPr bwMode="auto">
            <a:xfrm rot="21120000" flipH="1">
              <a:off x="4122" y="965"/>
              <a:ext cx="499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69" name="Freeform 301"/>
            <p:cNvSpPr>
              <a:spLocks noChangeArrowheads="1"/>
            </p:cNvSpPr>
            <p:nvPr/>
          </p:nvSpPr>
          <p:spPr bwMode="auto">
            <a:xfrm rot="21120000" flipH="1">
              <a:off x="3863" y="1019"/>
              <a:ext cx="268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70" name="Freeform 302"/>
            <p:cNvSpPr>
              <a:spLocks noChangeArrowheads="1"/>
            </p:cNvSpPr>
            <p:nvPr/>
          </p:nvSpPr>
          <p:spPr bwMode="auto">
            <a:xfrm rot="120000" flipH="1">
              <a:off x="4156" y="927"/>
              <a:ext cx="454" cy="7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71" name="Freeform 303"/>
            <p:cNvSpPr>
              <a:spLocks noChangeArrowheads="1"/>
            </p:cNvSpPr>
            <p:nvPr/>
          </p:nvSpPr>
          <p:spPr bwMode="auto">
            <a:xfrm rot="120000" flipH="1">
              <a:off x="3915" y="919"/>
              <a:ext cx="244" cy="111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72" name="Freeform 304"/>
            <p:cNvSpPr>
              <a:spLocks noChangeArrowheads="1"/>
            </p:cNvSpPr>
            <p:nvPr/>
          </p:nvSpPr>
          <p:spPr bwMode="auto">
            <a:xfrm rot="840000" flipH="1">
              <a:off x="4226" y="875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73" name="Freeform 305"/>
            <p:cNvSpPr>
              <a:spLocks noChangeArrowheads="1"/>
            </p:cNvSpPr>
            <p:nvPr/>
          </p:nvSpPr>
          <p:spPr bwMode="auto">
            <a:xfrm rot="840000" flipH="1">
              <a:off x="4017" y="806"/>
              <a:ext cx="214" cy="10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74" name="Freeform 306"/>
            <p:cNvSpPr>
              <a:spLocks noChangeArrowheads="1"/>
            </p:cNvSpPr>
            <p:nvPr/>
          </p:nvSpPr>
          <p:spPr bwMode="auto">
            <a:xfrm rot="1260000" flipH="1">
              <a:off x="4254" y="854"/>
              <a:ext cx="399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75" name="Freeform 307"/>
            <p:cNvSpPr>
              <a:spLocks noChangeArrowheads="1"/>
            </p:cNvSpPr>
            <p:nvPr/>
          </p:nvSpPr>
          <p:spPr bwMode="auto">
            <a:xfrm rot="1260000" flipH="1">
              <a:off x="4054" y="744"/>
              <a:ext cx="214" cy="11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76" name="Freeform 308"/>
            <p:cNvSpPr>
              <a:spLocks noChangeArrowheads="1"/>
            </p:cNvSpPr>
            <p:nvPr/>
          </p:nvSpPr>
          <p:spPr bwMode="auto">
            <a:xfrm rot="2040000" flipH="1">
              <a:off x="4298" y="823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77" name="Freeform 309"/>
            <p:cNvSpPr>
              <a:spLocks noChangeArrowheads="1"/>
            </p:cNvSpPr>
            <p:nvPr/>
          </p:nvSpPr>
          <p:spPr bwMode="auto">
            <a:xfrm rot="2040000" flipH="1">
              <a:off x="4124" y="652"/>
              <a:ext cx="21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78" name="Freeform 310"/>
            <p:cNvSpPr>
              <a:spLocks noChangeArrowheads="1"/>
            </p:cNvSpPr>
            <p:nvPr/>
          </p:nvSpPr>
          <p:spPr bwMode="auto">
            <a:xfrm rot="2700000" flipH="1">
              <a:off x="4336" y="778"/>
              <a:ext cx="404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79" name="Freeform 311"/>
            <p:cNvSpPr>
              <a:spLocks noChangeArrowheads="1"/>
            </p:cNvSpPr>
            <p:nvPr/>
          </p:nvSpPr>
          <p:spPr bwMode="auto">
            <a:xfrm rot="2700000" flipH="1">
              <a:off x="4191" y="559"/>
              <a:ext cx="217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80" name="Freeform 312"/>
            <p:cNvSpPr>
              <a:spLocks noChangeArrowheads="1"/>
            </p:cNvSpPr>
            <p:nvPr/>
          </p:nvSpPr>
          <p:spPr bwMode="auto">
            <a:xfrm rot="3480000" flipH="1">
              <a:off x="4424" y="762"/>
              <a:ext cx="356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81" name="Freeform 313"/>
            <p:cNvSpPr>
              <a:spLocks noChangeArrowheads="1"/>
            </p:cNvSpPr>
            <p:nvPr/>
          </p:nvSpPr>
          <p:spPr bwMode="auto">
            <a:xfrm rot="3480000" flipH="1">
              <a:off x="4341" y="531"/>
              <a:ext cx="191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82" name="Freeform 314"/>
            <p:cNvSpPr>
              <a:spLocks noChangeArrowheads="1"/>
            </p:cNvSpPr>
            <p:nvPr/>
          </p:nvSpPr>
          <p:spPr bwMode="auto">
            <a:xfrm rot="4140000" flipH="1">
              <a:off x="4482" y="750"/>
              <a:ext cx="342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83" name="Freeform 315"/>
            <p:cNvSpPr>
              <a:spLocks noChangeArrowheads="1"/>
            </p:cNvSpPr>
            <p:nvPr/>
          </p:nvSpPr>
          <p:spPr bwMode="auto">
            <a:xfrm rot="4140000" flipH="1">
              <a:off x="4446" y="498"/>
              <a:ext cx="18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84" name="Freeform 316"/>
            <p:cNvSpPr>
              <a:spLocks noChangeArrowheads="1"/>
            </p:cNvSpPr>
            <p:nvPr/>
          </p:nvSpPr>
          <p:spPr bwMode="auto">
            <a:xfrm rot="20280000">
              <a:off x="4768" y="782"/>
              <a:ext cx="398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85" name="Freeform 317"/>
            <p:cNvSpPr>
              <a:spLocks noChangeArrowheads="1"/>
            </p:cNvSpPr>
            <p:nvPr/>
          </p:nvSpPr>
          <p:spPr bwMode="auto">
            <a:xfrm rot="20280000">
              <a:off x="5148" y="669"/>
              <a:ext cx="21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86" name="Freeform 318"/>
            <p:cNvSpPr>
              <a:spLocks noChangeArrowheads="1"/>
            </p:cNvSpPr>
            <p:nvPr/>
          </p:nvSpPr>
          <p:spPr bwMode="auto">
            <a:xfrm rot="19680000">
              <a:off x="4725" y="760"/>
              <a:ext cx="399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87" name="Freeform 319"/>
            <p:cNvSpPr>
              <a:spLocks noChangeArrowheads="1"/>
            </p:cNvSpPr>
            <p:nvPr/>
          </p:nvSpPr>
          <p:spPr bwMode="auto">
            <a:xfrm rot="19680000">
              <a:off x="5083" y="595"/>
              <a:ext cx="214" cy="11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88" name="Freeform 320"/>
            <p:cNvSpPr>
              <a:spLocks noChangeArrowheads="1"/>
            </p:cNvSpPr>
            <p:nvPr/>
          </p:nvSpPr>
          <p:spPr bwMode="auto">
            <a:xfrm rot="4560000" flipH="1">
              <a:off x="4536" y="768"/>
              <a:ext cx="332" cy="4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89" name="Freeform 321"/>
            <p:cNvSpPr>
              <a:spLocks noChangeArrowheads="1"/>
            </p:cNvSpPr>
            <p:nvPr/>
          </p:nvSpPr>
          <p:spPr bwMode="auto">
            <a:xfrm rot="4560000" flipH="1">
              <a:off x="4545" y="524"/>
              <a:ext cx="178" cy="7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90" name="Freeform 322"/>
            <p:cNvSpPr>
              <a:spLocks noChangeArrowheads="1"/>
            </p:cNvSpPr>
            <p:nvPr/>
          </p:nvSpPr>
          <p:spPr bwMode="auto">
            <a:xfrm rot="17760000">
              <a:off x="4619" y="758"/>
              <a:ext cx="343" cy="6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91" name="Freeform 323"/>
            <p:cNvSpPr>
              <a:spLocks noChangeArrowheads="1"/>
            </p:cNvSpPr>
            <p:nvPr/>
          </p:nvSpPr>
          <p:spPr bwMode="auto">
            <a:xfrm rot="17760000">
              <a:off x="4831" y="511"/>
              <a:ext cx="184" cy="9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92" name="Freeform 324"/>
            <p:cNvSpPr>
              <a:spLocks noChangeArrowheads="1"/>
            </p:cNvSpPr>
            <p:nvPr/>
          </p:nvSpPr>
          <p:spPr bwMode="auto">
            <a:xfrm rot="18840000">
              <a:off x="4663" y="750"/>
              <a:ext cx="373" cy="8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93" name="Freeform 325"/>
            <p:cNvSpPr>
              <a:spLocks noChangeArrowheads="1"/>
            </p:cNvSpPr>
            <p:nvPr/>
          </p:nvSpPr>
          <p:spPr bwMode="auto">
            <a:xfrm rot="18840000">
              <a:off x="4965" y="538"/>
              <a:ext cx="200" cy="13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94" name="Freeform 326"/>
            <p:cNvSpPr>
              <a:spLocks noChangeArrowheads="1"/>
            </p:cNvSpPr>
            <p:nvPr/>
          </p:nvSpPr>
          <p:spPr bwMode="auto">
            <a:xfrm rot="16680000">
              <a:off x="4601" y="763"/>
              <a:ext cx="308" cy="2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95" name="Freeform 327"/>
            <p:cNvSpPr>
              <a:spLocks noChangeArrowheads="1"/>
            </p:cNvSpPr>
            <p:nvPr/>
          </p:nvSpPr>
          <p:spPr bwMode="auto">
            <a:xfrm rot="16680000">
              <a:off x="4714" y="526"/>
              <a:ext cx="165" cy="4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96" name="Freeform 328"/>
            <p:cNvSpPr>
              <a:spLocks noChangeArrowheads="1"/>
            </p:cNvSpPr>
            <p:nvPr/>
          </p:nvSpPr>
          <p:spPr bwMode="auto">
            <a:xfrm rot="18360000" flipH="1">
              <a:off x="4183" y="1251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97" name="Freeform 329"/>
            <p:cNvSpPr>
              <a:spLocks noChangeArrowheads="1"/>
            </p:cNvSpPr>
            <p:nvPr/>
          </p:nvSpPr>
          <p:spPr bwMode="auto">
            <a:xfrm rot="18360000" flipH="1">
              <a:off x="4088" y="1586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98" name="Freeform 330"/>
            <p:cNvSpPr>
              <a:spLocks noChangeArrowheads="1"/>
            </p:cNvSpPr>
            <p:nvPr/>
          </p:nvSpPr>
          <p:spPr bwMode="auto">
            <a:xfrm rot="17520000" flipH="1">
              <a:off x="4267" y="1284"/>
              <a:ext cx="515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99" name="Freeform 331"/>
            <p:cNvSpPr>
              <a:spLocks noChangeArrowheads="1"/>
            </p:cNvSpPr>
            <p:nvPr/>
          </p:nvSpPr>
          <p:spPr bwMode="auto">
            <a:xfrm rot="17520000" flipH="1">
              <a:off x="4268" y="1625"/>
              <a:ext cx="276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00" name="Freeform 332"/>
            <p:cNvSpPr>
              <a:spLocks noChangeArrowheads="1"/>
            </p:cNvSpPr>
            <p:nvPr/>
          </p:nvSpPr>
          <p:spPr bwMode="auto">
            <a:xfrm rot="16860000" flipH="1">
              <a:off x="4356" y="1297"/>
              <a:ext cx="495" cy="9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01" name="Freeform 333"/>
            <p:cNvSpPr>
              <a:spLocks noChangeArrowheads="1"/>
            </p:cNvSpPr>
            <p:nvPr/>
          </p:nvSpPr>
          <p:spPr bwMode="auto">
            <a:xfrm rot="16860000" flipH="1">
              <a:off x="4429" y="1644"/>
              <a:ext cx="265" cy="142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02" name="Freeform 334"/>
            <p:cNvSpPr>
              <a:spLocks noChangeArrowheads="1"/>
            </p:cNvSpPr>
            <p:nvPr/>
          </p:nvSpPr>
          <p:spPr bwMode="auto">
            <a:xfrm rot="3120000">
              <a:off x="4707" y="1233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03" name="Freeform 335"/>
            <p:cNvSpPr>
              <a:spLocks noChangeArrowheads="1"/>
            </p:cNvSpPr>
            <p:nvPr/>
          </p:nvSpPr>
          <p:spPr bwMode="auto">
            <a:xfrm rot="3120000">
              <a:off x="5071" y="1562"/>
              <a:ext cx="299" cy="15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04" name="Freeform 336"/>
            <p:cNvSpPr>
              <a:spLocks noChangeArrowheads="1"/>
            </p:cNvSpPr>
            <p:nvPr/>
          </p:nvSpPr>
          <p:spPr bwMode="auto">
            <a:xfrm rot="3720000">
              <a:off x="4668" y="1271"/>
              <a:ext cx="533" cy="9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05" name="Freeform 337"/>
            <p:cNvSpPr>
              <a:spLocks noChangeArrowheads="1"/>
            </p:cNvSpPr>
            <p:nvPr/>
          </p:nvSpPr>
          <p:spPr bwMode="auto">
            <a:xfrm rot="3720000">
              <a:off x="4952" y="1618"/>
              <a:ext cx="286" cy="152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06" name="Freeform 338"/>
            <p:cNvSpPr>
              <a:spLocks noChangeArrowheads="1"/>
            </p:cNvSpPr>
            <p:nvPr/>
          </p:nvSpPr>
          <p:spPr bwMode="auto">
            <a:xfrm rot="4260000">
              <a:off x="4613" y="1310"/>
              <a:ext cx="517" cy="7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07" name="Freeform 339"/>
            <p:cNvSpPr>
              <a:spLocks noChangeArrowheads="1"/>
            </p:cNvSpPr>
            <p:nvPr/>
          </p:nvSpPr>
          <p:spPr bwMode="auto">
            <a:xfrm rot="4260000">
              <a:off x="4830" y="1660"/>
              <a:ext cx="278" cy="12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08" name="Freeform 340"/>
            <p:cNvSpPr>
              <a:spLocks noChangeArrowheads="1"/>
            </p:cNvSpPr>
            <p:nvPr/>
          </p:nvSpPr>
          <p:spPr bwMode="auto">
            <a:xfrm rot="4920000">
              <a:off x="4569" y="1329"/>
              <a:ext cx="475" cy="8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09" name="Freeform 341"/>
            <p:cNvSpPr>
              <a:spLocks noChangeArrowheads="1"/>
            </p:cNvSpPr>
            <p:nvPr/>
          </p:nvSpPr>
          <p:spPr bwMode="auto">
            <a:xfrm rot="4920000">
              <a:off x="4710" y="1656"/>
              <a:ext cx="255" cy="12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10" name="Freeform 342"/>
            <p:cNvSpPr>
              <a:spLocks noChangeArrowheads="1"/>
            </p:cNvSpPr>
            <p:nvPr/>
          </p:nvSpPr>
          <p:spPr bwMode="auto">
            <a:xfrm rot="5760000">
              <a:off x="4474" y="1342"/>
              <a:ext cx="464" cy="6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11" name="Freeform 343"/>
            <p:cNvSpPr>
              <a:spLocks noChangeArrowheads="1"/>
            </p:cNvSpPr>
            <p:nvPr/>
          </p:nvSpPr>
          <p:spPr bwMode="auto">
            <a:xfrm rot="5760000">
              <a:off x="4525" y="1676"/>
              <a:ext cx="249" cy="9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12" name="Freeform 344"/>
            <p:cNvSpPr>
              <a:spLocks noChangeArrowheads="1"/>
            </p:cNvSpPr>
            <p:nvPr/>
          </p:nvSpPr>
          <p:spPr bwMode="auto">
            <a:xfrm flipH="1">
              <a:off x="4457" y="1231"/>
              <a:ext cx="157" cy="47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13" name="AutoShape 345"/>
            <p:cNvSpPr>
              <a:spLocks noChangeArrowheads="1"/>
            </p:cNvSpPr>
            <p:nvPr/>
          </p:nvSpPr>
          <p:spPr bwMode="auto">
            <a:xfrm flipH="1">
              <a:off x="4171" y="1032"/>
              <a:ext cx="1374" cy="1517"/>
            </a:xfrm>
            <a:custGeom>
              <a:avLst/>
              <a:gdLst>
                <a:gd name="G0" fmla="sin 10800 -4937353"/>
                <a:gd name="G1" fmla="+- G0 10800 0"/>
                <a:gd name="G2" fmla="cos 10800 -493735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0799 w 21600"/>
                <a:gd name="T13" fmla="*/ 385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13532" y="351"/>
                  </a:moveTo>
                  <a:cubicBezTo>
                    <a:pt x="18285" y="1594"/>
                    <a:pt x="21600" y="5887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3532" y="351"/>
                  </a:moveTo>
                  <a:cubicBezTo>
                    <a:pt x="18285" y="1594"/>
                    <a:pt x="21600" y="5887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14" name="AutoShape 346"/>
            <p:cNvSpPr>
              <a:spLocks noChangeArrowheads="1"/>
            </p:cNvSpPr>
            <p:nvPr/>
          </p:nvSpPr>
          <p:spPr bwMode="auto">
            <a:xfrm flipV="1">
              <a:off x="4702" y="609"/>
              <a:ext cx="978" cy="1322"/>
            </a:xfrm>
            <a:custGeom>
              <a:avLst/>
              <a:gdLst>
                <a:gd name="G0" fmla="sin 10800 1896456"/>
                <a:gd name="G1" fmla="+- G0 10800 0"/>
                <a:gd name="G2" fmla="cos 10800 1896456"/>
                <a:gd name="G3" fmla="+- G2 10800 0"/>
                <a:gd name="G4" fmla="sin 10800 9543270"/>
                <a:gd name="G5" fmla="+- G4 10800 0"/>
                <a:gd name="G6" fmla="cos 10800 9543270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975 w 21600"/>
                <a:gd name="T13" fmla="*/ 10799 h 21600"/>
                <a:gd name="T14" fmla="*/ 20307 w 21600"/>
                <a:gd name="T15" fmla="*/ 215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20251" y="16025"/>
                  </a:moveTo>
                  <a:cubicBezTo>
                    <a:pt x="18350" y="19464"/>
                    <a:pt x="14730" y="21599"/>
                    <a:pt x="10800" y="21600"/>
                  </a:cubicBezTo>
                  <a:cubicBezTo>
                    <a:pt x="7234" y="21600"/>
                    <a:pt x="3899" y="19840"/>
                    <a:pt x="1886" y="16897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20251" y="16025"/>
                  </a:moveTo>
                  <a:cubicBezTo>
                    <a:pt x="18350" y="19464"/>
                    <a:pt x="14730" y="21599"/>
                    <a:pt x="10800" y="21600"/>
                  </a:cubicBezTo>
                  <a:cubicBezTo>
                    <a:pt x="7234" y="21600"/>
                    <a:pt x="3899" y="19840"/>
                    <a:pt x="1886" y="16897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15" name="AutoShape 347"/>
            <p:cNvSpPr>
              <a:spLocks noChangeArrowheads="1"/>
            </p:cNvSpPr>
            <p:nvPr/>
          </p:nvSpPr>
          <p:spPr bwMode="auto">
            <a:xfrm flipH="1">
              <a:off x="4242" y="939"/>
              <a:ext cx="602" cy="1510"/>
            </a:xfrm>
            <a:custGeom>
              <a:avLst/>
              <a:gdLst>
                <a:gd name="G0" fmla="sin 10800 -7200065"/>
                <a:gd name="G1" fmla="+- G0 10800 0"/>
                <a:gd name="G2" fmla="cos 10800 -7200065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7207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7130" y="642"/>
                  </a:moveTo>
                  <a:cubicBezTo>
                    <a:pt x="8307" y="217"/>
                    <a:pt x="954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7130" y="642"/>
                  </a:moveTo>
                  <a:cubicBezTo>
                    <a:pt x="8307" y="217"/>
                    <a:pt x="954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16" name="AutoShape 348"/>
            <p:cNvSpPr>
              <a:spLocks noChangeArrowheads="1"/>
            </p:cNvSpPr>
            <p:nvPr/>
          </p:nvSpPr>
          <p:spPr bwMode="auto">
            <a:xfrm flipH="1">
              <a:off x="3956" y="979"/>
              <a:ext cx="923" cy="1508"/>
            </a:xfrm>
            <a:custGeom>
              <a:avLst/>
              <a:gdLst>
                <a:gd name="G0" fmla="sin 10800 -7487739"/>
                <a:gd name="G1" fmla="+- G0 10800 0"/>
                <a:gd name="G2" fmla="cos 10800 -7487739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6339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6363" y="953"/>
                  </a:moveTo>
                  <a:cubicBezTo>
                    <a:pt x="7757" y="324"/>
                    <a:pt x="9270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6363" y="953"/>
                  </a:moveTo>
                  <a:cubicBezTo>
                    <a:pt x="7757" y="324"/>
                    <a:pt x="9270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17" name="AutoShape 349"/>
            <p:cNvSpPr>
              <a:spLocks noChangeArrowheads="1"/>
            </p:cNvSpPr>
            <p:nvPr/>
          </p:nvSpPr>
          <p:spPr bwMode="auto">
            <a:xfrm flipH="1">
              <a:off x="3900" y="839"/>
              <a:ext cx="965" cy="1510"/>
            </a:xfrm>
            <a:custGeom>
              <a:avLst/>
              <a:gdLst>
                <a:gd name="G0" fmla="sin 10800 -8291692"/>
                <a:gd name="G1" fmla="+- G0 10800 0"/>
                <a:gd name="G2" fmla="cos 10800 -8291692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421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372" y="2120"/>
                  </a:moveTo>
                  <a:cubicBezTo>
                    <a:pt x="6232" y="743"/>
                    <a:pt x="8485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372" y="2120"/>
                  </a:moveTo>
                  <a:cubicBezTo>
                    <a:pt x="6232" y="743"/>
                    <a:pt x="8485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18" name="AutoShape 350"/>
            <p:cNvSpPr>
              <a:spLocks noChangeArrowheads="1"/>
            </p:cNvSpPr>
            <p:nvPr/>
          </p:nvSpPr>
          <p:spPr bwMode="auto">
            <a:xfrm>
              <a:off x="4720" y="947"/>
              <a:ext cx="153" cy="1511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00CC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19" name="AutoShape 351"/>
            <p:cNvSpPr>
              <a:spLocks noChangeArrowheads="1"/>
            </p:cNvSpPr>
            <p:nvPr/>
          </p:nvSpPr>
          <p:spPr bwMode="auto">
            <a:xfrm>
              <a:off x="4703" y="943"/>
              <a:ext cx="404" cy="1510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20" name="AutoShape 352"/>
            <p:cNvSpPr>
              <a:spLocks noChangeArrowheads="1"/>
            </p:cNvSpPr>
            <p:nvPr/>
          </p:nvSpPr>
          <p:spPr bwMode="auto">
            <a:xfrm>
              <a:off x="4697" y="843"/>
              <a:ext cx="575" cy="1510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21" name="Freeform 353"/>
            <p:cNvSpPr>
              <a:spLocks noChangeArrowheads="1"/>
            </p:cNvSpPr>
            <p:nvPr/>
          </p:nvSpPr>
          <p:spPr bwMode="auto">
            <a:xfrm>
              <a:off x="4900" y="1313"/>
              <a:ext cx="156" cy="47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22" name="Freeform 354"/>
            <p:cNvSpPr>
              <a:spLocks noChangeArrowheads="1"/>
            </p:cNvSpPr>
            <p:nvPr/>
          </p:nvSpPr>
          <p:spPr bwMode="auto">
            <a:xfrm rot="19680000" flipV="1">
              <a:off x="4656" y="1156"/>
              <a:ext cx="142" cy="270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23" name="AutoShape 355"/>
            <p:cNvSpPr>
              <a:spLocks noChangeArrowheads="1"/>
            </p:cNvSpPr>
            <p:nvPr/>
          </p:nvSpPr>
          <p:spPr bwMode="auto">
            <a:xfrm flipH="1">
              <a:off x="3856" y="724"/>
              <a:ext cx="969" cy="1510"/>
            </a:xfrm>
            <a:custGeom>
              <a:avLst/>
              <a:gdLst>
                <a:gd name="G0" fmla="sin 10800 -8836577"/>
                <a:gd name="G1" fmla="+- G0 10800 0"/>
                <a:gd name="G2" fmla="cos 10800 -8836577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3294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3185" y="3141"/>
                  </a:moveTo>
                  <a:cubicBezTo>
                    <a:pt x="5208" y="1129"/>
                    <a:pt x="7946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3185" y="3141"/>
                  </a:moveTo>
                  <a:cubicBezTo>
                    <a:pt x="5208" y="1129"/>
                    <a:pt x="7946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24" name="AutoShape 356"/>
            <p:cNvSpPr>
              <a:spLocks noChangeArrowheads="1"/>
            </p:cNvSpPr>
            <p:nvPr/>
          </p:nvSpPr>
          <p:spPr bwMode="auto">
            <a:xfrm flipH="1">
              <a:off x="3944" y="562"/>
              <a:ext cx="806" cy="1490"/>
            </a:xfrm>
            <a:custGeom>
              <a:avLst/>
              <a:gdLst>
                <a:gd name="G0" fmla="sin 10800 -9670994"/>
                <a:gd name="G1" fmla="+- G0 10800 0"/>
                <a:gd name="G2" fmla="cos 10800 -9670994"/>
                <a:gd name="G3" fmla="+- G2 10800 0"/>
                <a:gd name="G4" fmla="sin 10800 -3329666"/>
                <a:gd name="G5" fmla="+- G4 10800 0"/>
                <a:gd name="G6" fmla="cos 10800 -3329666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7 w 21600"/>
                <a:gd name="T13" fmla="*/ 0 h 21600"/>
                <a:gd name="T14" fmla="*/ 17757 w 21600"/>
                <a:gd name="T15" fmla="*/ 107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1684" y="5007"/>
                  </a:moveTo>
                  <a:cubicBezTo>
                    <a:pt x="3666" y="1888"/>
                    <a:pt x="7105" y="-1"/>
                    <a:pt x="10800" y="0"/>
                  </a:cubicBezTo>
                  <a:cubicBezTo>
                    <a:pt x="13286" y="0"/>
                    <a:pt x="15696" y="857"/>
                    <a:pt x="17623" y="2429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684" y="5007"/>
                  </a:moveTo>
                  <a:cubicBezTo>
                    <a:pt x="3666" y="1888"/>
                    <a:pt x="7105" y="-1"/>
                    <a:pt x="10800" y="0"/>
                  </a:cubicBezTo>
                  <a:cubicBezTo>
                    <a:pt x="13286" y="0"/>
                    <a:pt x="15696" y="857"/>
                    <a:pt x="17623" y="2429"/>
                  </a:cubicBezTo>
                </a:path>
              </a:pathLst>
            </a:custGeom>
            <a:noFill/>
            <a:ln w="9360">
              <a:solidFill>
                <a:srgbClr val="00CC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25" name="AutoShape 357"/>
            <p:cNvSpPr>
              <a:spLocks noChangeArrowheads="1"/>
            </p:cNvSpPr>
            <p:nvPr/>
          </p:nvSpPr>
          <p:spPr bwMode="auto">
            <a:xfrm>
              <a:off x="4658" y="875"/>
              <a:ext cx="342" cy="1490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-2219995"/>
                <a:gd name="G5" fmla="+- G4 10800 0"/>
                <a:gd name="G6" fmla="cos 10800 -2219995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19831 w 21600"/>
                <a:gd name="T15" fmla="*/ 107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4398" y="0"/>
                    <a:pt x="17760" y="1792"/>
                    <a:pt x="19766" y="4779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4398" y="0"/>
                    <a:pt x="17760" y="1792"/>
                    <a:pt x="19766" y="4779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26" name="Freeform 358"/>
            <p:cNvSpPr>
              <a:spLocks noChangeArrowheads="1"/>
            </p:cNvSpPr>
            <p:nvPr/>
          </p:nvSpPr>
          <p:spPr bwMode="auto">
            <a:xfrm flipH="1">
              <a:off x="3990" y="1270"/>
              <a:ext cx="351" cy="49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27" name="Freeform 359"/>
            <p:cNvSpPr>
              <a:spLocks noChangeArrowheads="1"/>
            </p:cNvSpPr>
            <p:nvPr/>
          </p:nvSpPr>
          <p:spPr bwMode="auto">
            <a:xfrm flipH="1">
              <a:off x="4154" y="750"/>
              <a:ext cx="225" cy="49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28" name="Freeform 360"/>
            <p:cNvSpPr>
              <a:spLocks noChangeArrowheads="1"/>
            </p:cNvSpPr>
            <p:nvPr/>
          </p:nvSpPr>
          <p:spPr bwMode="auto">
            <a:xfrm flipH="1">
              <a:off x="4413" y="603"/>
              <a:ext cx="135" cy="49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29" name="Freeform 361"/>
            <p:cNvSpPr>
              <a:spLocks noChangeArrowheads="1"/>
            </p:cNvSpPr>
            <p:nvPr/>
          </p:nvSpPr>
          <p:spPr bwMode="auto">
            <a:xfrm>
              <a:off x="5255" y="1198"/>
              <a:ext cx="326" cy="51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30" name="Freeform 362"/>
            <p:cNvSpPr>
              <a:spLocks noChangeArrowheads="1"/>
            </p:cNvSpPr>
            <p:nvPr/>
          </p:nvSpPr>
          <p:spPr bwMode="auto">
            <a:xfrm>
              <a:off x="5086" y="936"/>
              <a:ext cx="490" cy="345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31" name="Freeform 363"/>
            <p:cNvSpPr>
              <a:spLocks noChangeArrowheads="1"/>
            </p:cNvSpPr>
            <p:nvPr/>
          </p:nvSpPr>
          <p:spPr bwMode="auto">
            <a:xfrm>
              <a:off x="5104" y="570"/>
              <a:ext cx="214" cy="46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32" name="Freeform 364"/>
            <p:cNvSpPr>
              <a:spLocks noChangeArrowheads="1"/>
            </p:cNvSpPr>
            <p:nvPr/>
          </p:nvSpPr>
          <p:spPr bwMode="auto">
            <a:xfrm rot="20220000">
              <a:off x="4892" y="957"/>
              <a:ext cx="144" cy="271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33" name="Freeform 365"/>
            <p:cNvSpPr>
              <a:spLocks noChangeArrowheads="1"/>
            </p:cNvSpPr>
            <p:nvPr/>
          </p:nvSpPr>
          <p:spPr bwMode="auto">
            <a:xfrm rot="1380000" flipH="1">
              <a:off x="4382" y="948"/>
              <a:ext cx="142" cy="27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6734" name="Picture 36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06900" y="4787900"/>
            <a:ext cx="952500" cy="95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6735" name="Picture 36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45100" y="444500"/>
            <a:ext cx="866775" cy="752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6736" name="Picture 36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3100" y="5930900"/>
            <a:ext cx="866775" cy="752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6737" name="Picture 36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64100" y="5854700"/>
            <a:ext cx="866775" cy="752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186738" name="Group 370"/>
          <p:cNvGrpSpPr>
            <a:grpSpLocks/>
          </p:cNvGrpSpPr>
          <p:nvPr/>
        </p:nvGrpSpPr>
        <p:grpSpPr bwMode="auto">
          <a:xfrm>
            <a:off x="2776538" y="879475"/>
            <a:ext cx="2962275" cy="3333750"/>
            <a:chOff x="1749" y="554"/>
            <a:chExt cx="1866" cy="2100"/>
          </a:xfrm>
        </p:grpSpPr>
        <p:sp>
          <p:nvSpPr>
            <p:cNvPr id="186739" name="Oval 371"/>
            <p:cNvSpPr>
              <a:spLocks noChangeArrowheads="1"/>
            </p:cNvSpPr>
            <p:nvPr/>
          </p:nvSpPr>
          <p:spPr bwMode="auto">
            <a:xfrm>
              <a:off x="2201" y="822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40" name="Oval 372"/>
            <p:cNvSpPr>
              <a:spLocks noChangeArrowheads="1"/>
            </p:cNvSpPr>
            <p:nvPr/>
          </p:nvSpPr>
          <p:spPr bwMode="auto">
            <a:xfrm>
              <a:off x="2562" y="1077"/>
              <a:ext cx="187" cy="131"/>
            </a:xfrm>
            <a:prstGeom prst="ellipse">
              <a:avLst/>
            </a:prstGeom>
            <a:gradFill rotWithShape="0">
              <a:gsLst>
                <a:gs pos="0">
                  <a:srgbClr val="3333CC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41" name="Freeform 373"/>
            <p:cNvSpPr>
              <a:spLocks noChangeArrowheads="1"/>
            </p:cNvSpPr>
            <p:nvPr/>
          </p:nvSpPr>
          <p:spPr bwMode="auto">
            <a:xfrm rot="2700000">
              <a:off x="2690" y="1278"/>
              <a:ext cx="556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42" name="Freeform 374"/>
            <p:cNvSpPr>
              <a:spLocks noChangeArrowheads="1"/>
            </p:cNvSpPr>
            <p:nvPr/>
          </p:nvSpPr>
          <p:spPr bwMode="auto">
            <a:xfrm rot="2700000">
              <a:off x="3090" y="1577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43" name="Freeform 375"/>
            <p:cNvSpPr>
              <a:spLocks noChangeArrowheads="1"/>
            </p:cNvSpPr>
            <p:nvPr/>
          </p:nvSpPr>
          <p:spPr bwMode="auto">
            <a:xfrm rot="2100000">
              <a:off x="2718" y="1211"/>
              <a:ext cx="586" cy="112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44" name="Freeform 376"/>
            <p:cNvSpPr>
              <a:spLocks noChangeArrowheads="1"/>
            </p:cNvSpPr>
            <p:nvPr/>
          </p:nvSpPr>
          <p:spPr bwMode="auto">
            <a:xfrm rot="2100000">
              <a:off x="3200" y="1466"/>
              <a:ext cx="315" cy="17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45" name="Freeform 377"/>
            <p:cNvSpPr>
              <a:spLocks noChangeArrowheads="1"/>
            </p:cNvSpPr>
            <p:nvPr/>
          </p:nvSpPr>
          <p:spPr bwMode="auto">
            <a:xfrm rot="1560000">
              <a:off x="2730" y="1150"/>
              <a:ext cx="561" cy="9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46" name="Freeform 378"/>
            <p:cNvSpPr>
              <a:spLocks noChangeArrowheads="1"/>
            </p:cNvSpPr>
            <p:nvPr/>
          </p:nvSpPr>
          <p:spPr bwMode="auto">
            <a:xfrm rot="1560000">
              <a:off x="3230" y="1339"/>
              <a:ext cx="301" cy="154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47" name="Freeform 379"/>
            <p:cNvSpPr>
              <a:spLocks noChangeArrowheads="1"/>
            </p:cNvSpPr>
            <p:nvPr/>
          </p:nvSpPr>
          <p:spPr bwMode="auto">
            <a:xfrm rot="1080000">
              <a:off x="2739" y="1087"/>
              <a:ext cx="542" cy="10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48" name="Freeform 380"/>
            <p:cNvSpPr>
              <a:spLocks noChangeArrowheads="1"/>
            </p:cNvSpPr>
            <p:nvPr/>
          </p:nvSpPr>
          <p:spPr bwMode="auto">
            <a:xfrm rot="1080000">
              <a:off x="3245" y="1215"/>
              <a:ext cx="291" cy="17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49" name="Freeform 381"/>
            <p:cNvSpPr>
              <a:spLocks noChangeArrowheads="1"/>
            </p:cNvSpPr>
            <p:nvPr/>
          </p:nvSpPr>
          <p:spPr bwMode="auto">
            <a:xfrm rot="480000">
              <a:off x="2749" y="1015"/>
              <a:ext cx="499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50" name="Freeform 382"/>
            <p:cNvSpPr>
              <a:spLocks noChangeArrowheads="1"/>
            </p:cNvSpPr>
            <p:nvPr/>
          </p:nvSpPr>
          <p:spPr bwMode="auto">
            <a:xfrm rot="480000">
              <a:off x="3238" y="1069"/>
              <a:ext cx="268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51" name="Freeform 383"/>
            <p:cNvSpPr>
              <a:spLocks noChangeArrowheads="1"/>
            </p:cNvSpPr>
            <p:nvPr/>
          </p:nvSpPr>
          <p:spPr bwMode="auto">
            <a:xfrm rot="21480000">
              <a:off x="2755" y="977"/>
              <a:ext cx="454" cy="7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52" name="Freeform 384"/>
            <p:cNvSpPr>
              <a:spLocks noChangeArrowheads="1"/>
            </p:cNvSpPr>
            <p:nvPr/>
          </p:nvSpPr>
          <p:spPr bwMode="auto">
            <a:xfrm rot="21480000">
              <a:off x="3205" y="969"/>
              <a:ext cx="244" cy="111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53" name="Freeform 385"/>
            <p:cNvSpPr>
              <a:spLocks noChangeArrowheads="1"/>
            </p:cNvSpPr>
            <p:nvPr/>
          </p:nvSpPr>
          <p:spPr bwMode="auto">
            <a:xfrm rot="20760000">
              <a:off x="2740" y="925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54" name="Freeform 386"/>
            <p:cNvSpPr>
              <a:spLocks noChangeArrowheads="1"/>
            </p:cNvSpPr>
            <p:nvPr/>
          </p:nvSpPr>
          <p:spPr bwMode="auto">
            <a:xfrm rot="20760000">
              <a:off x="3133" y="857"/>
              <a:ext cx="214" cy="10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55" name="Freeform 387"/>
            <p:cNvSpPr>
              <a:spLocks noChangeArrowheads="1"/>
            </p:cNvSpPr>
            <p:nvPr/>
          </p:nvSpPr>
          <p:spPr bwMode="auto">
            <a:xfrm rot="18900000" flipH="1">
              <a:off x="2077" y="1319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56" name="Freeform 388"/>
            <p:cNvSpPr>
              <a:spLocks noChangeArrowheads="1"/>
            </p:cNvSpPr>
            <p:nvPr/>
          </p:nvSpPr>
          <p:spPr bwMode="auto">
            <a:xfrm rot="18900000" flipH="1">
              <a:off x="1926" y="1617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57" name="Freeform 389"/>
            <p:cNvSpPr>
              <a:spLocks noChangeArrowheads="1"/>
            </p:cNvSpPr>
            <p:nvPr/>
          </p:nvSpPr>
          <p:spPr bwMode="auto">
            <a:xfrm rot="19500000" flipH="1">
              <a:off x="2000" y="1268"/>
              <a:ext cx="586" cy="112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58" name="Freeform 390"/>
            <p:cNvSpPr>
              <a:spLocks noChangeArrowheads="1"/>
            </p:cNvSpPr>
            <p:nvPr/>
          </p:nvSpPr>
          <p:spPr bwMode="auto">
            <a:xfrm rot="19500000" flipH="1">
              <a:off x="1790" y="1523"/>
              <a:ext cx="315" cy="17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59" name="Freeform 391"/>
            <p:cNvSpPr>
              <a:spLocks noChangeArrowheads="1"/>
            </p:cNvSpPr>
            <p:nvPr/>
          </p:nvSpPr>
          <p:spPr bwMode="auto">
            <a:xfrm rot="20040000" flipH="1">
              <a:off x="2017" y="1208"/>
              <a:ext cx="561" cy="9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60" name="Freeform 392"/>
            <p:cNvSpPr>
              <a:spLocks noChangeArrowheads="1"/>
            </p:cNvSpPr>
            <p:nvPr/>
          </p:nvSpPr>
          <p:spPr bwMode="auto">
            <a:xfrm rot="20040000" flipH="1">
              <a:off x="1775" y="1398"/>
              <a:ext cx="301" cy="15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61" name="Freeform 393"/>
            <p:cNvSpPr>
              <a:spLocks noChangeArrowheads="1"/>
            </p:cNvSpPr>
            <p:nvPr/>
          </p:nvSpPr>
          <p:spPr bwMode="auto">
            <a:xfrm rot="20520000" flipH="1">
              <a:off x="2027" y="1145"/>
              <a:ext cx="542" cy="10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62" name="Freeform 394"/>
            <p:cNvSpPr>
              <a:spLocks noChangeArrowheads="1"/>
            </p:cNvSpPr>
            <p:nvPr/>
          </p:nvSpPr>
          <p:spPr bwMode="auto">
            <a:xfrm rot="20520000" flipH="1">
              <a:off x="1768" y="1272"/>
              <a:ext cx="291" cy="17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63" name="Freeform 395"/>
            <p:cNvSpPr>
              <a:spLocks noChangeArrowheads="1"/>
            </p:cNvSpPr>
            <p:nvPr/>
          </p:nvSpPr>
          <p:spPr bwMode="auto">
            <a:xfrm rot="21120000" flipH="1">
              <a:off x="2057" y="1072"/>
              <a:ext cx="499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64" name="Freeform 396"/>
            <p:cNvSpPr>
              <a:spLocks noChangeArrowheads="1"/>
            </p:cNvSpPr>
            <p:nvPr/>
          </p:nvSpPr>
          <p:spPr bwMode="auto">
            <a:xfrm rot="21120000" flipH="1">
              <a:off x="1799" y="1126"/>
              <a:ext cx="268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65" name="Freeform 397"/>
            <p:cNvSpPr>
              <a:spLocks noChangeArrowheads="1"/>
            </p:cNvSpPr>
            <p:nvPr/>
          </p:nvSpPr>
          <p:spPr bwMode="auto">
            <a:xfrm rot="120000" flipH="1">
              <a:off x="2092" y="1034"/>
              <a:ext cx="454" cy="7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66" name="Freeform 398"/>
            <p:cNvSpPr>
              <a:spLocks noChangeArrowheads="1"/>
            </p:cNvSpPr>
            <p:nvPr/>
          </p:nvSpPr>
          <p:spPr bwMode="auto">
            <a:xfrm rot="120000" flipH="1">
              <a:off x="1851" y="1026"/>
              <a:ext cx="244" cy="111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67" name="Freeform 399"/>
            <p:cNvSpPr>
              <a:spLocks noChangeArrowheads="1"/>
            </p:cNvSpPr>
            <p:nvPr/>
          </p:nvSpPr>
          <p:spPr bwMode="auto">
            <a:xfrm rot="840000" flipH="1">
              <a:off x="2162" y="982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68" name="Freeform 400"/>
            <p:cNvSpPr>
              <a:spLocks noChangeArrowheads="1"/>
            </p:cNvSpPr>
            <p:nvPr/>
          </p:nvSpPr>
          <p:spPr bwMode="auto">
            <a:xfrm rot="840000" flipH="1">
              <a:off x="1953" y="914"/>
              <a:ext cx="214" cy="10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69" name="Freeform 401"/>
            <p:cNvSpPr>
              <a:spLocks noChangeArrowheads="1"/>
            </p:cNvSpPr>
            <p:nvPr/>
          </p:nvSpPr>
          <p:spPr bwMode="auto">
            <a:xfrm rot="1260000" flipH="1">
              <a:off x="2191" y="961"/>
              <a:ext cx="399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70" name="Freeform 402"/>
            <p:cNvSpPr>
              <a:spLocks noChangeArrowheads="1"/>
            </p:cNvSpPr>
            <p:nvPr/>
          </p:nvSpPr>
          <p:spPr bwMode="auto">
            <a:xfrm rot="1260000" flipH="1">
              <a:off x="1989" y="851"/>
              <a:ext cx="214" cy="11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71" name="Freeform 403"/>
            <p:cNvSpPr>
              <a:spLocks noChangeArrowheads="1"/>
            </p:cNvSpPr>
            <p:nvPr/>
          </p:nvSpPr>
          <p:spPr bwMode="auto">
            <a:xfrm rot="2040000" flipH="1">
              <a:off x="2233" y="930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72" name="Freeform 404"/>
            <p:cNvSpPr>
              <a:spLocks noChangeArrowheads="1"/>
            </p:cNvSpPr>
            <p:nvPr/>
          </p:nvSpPr>
          <p:spPr bwMode="auto">
            <a:xfrm rot="2040000" flipH="1">
              <a:off x="2060" y="759"/>
              <a:ext cx="21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73" name="Freeform 405"/>
            <p:cNvSpPr>
              <a:spLocks noChangeArrowheads="1"/>
            </p:cNvSpPr>
            <p:nvPr/>
          </p:nvSpPr>
          <p:spPr bwMode="auto">
            <a:xfrm rot="2700000" flipH="1">
              <a:off x="2272" y="885"/>
              <a:ext cx="404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74" name="Freeform 406"/>
            <p:cNvSpPr>
              <a:spLocks noChangeArrowheads="1"/>
            </p:cNvSpPr>
            <p:nvPr/>
          </p:nvSpPr>
          <p:spPr bwMode="auto">
            <a:xfrm rot="2700000" flipH="1">
              <a:off x="2127" y="667"/>
              <a:ext cx="217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75" name="Freeform 407"/>
            <p:cNvSpPr>
              <a:spLocks noChangeArrowheads="1"/>
            </p:cNvSpPr>
            <p:nvPr/>
          </p:nvSpPr>
          <p:spPr bwMode="auto">
            <a:xfrm rot="3480000" flipH="1">
              <a:off x="2358" y="869"/>
              <a:ext cx="356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76" name="Freeform 408"/>
            <p:cNvSpPr>
              <a:spLocks noChangeArrowheads="1"/>
            </p:cNvSpPr>
            <p:nvPr/>
          </p:nvSpPr>
          <p:spPr bwMode="auto">
            <a:xfrm rot="3480000" flipH="1">
              <a:off x="2276" y="638"/>
              <a:ext cx="191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77" name="Freeform 409"/>
            <p:cNvSpPr>
              <a:spLocks noChangeArrowheads="1"/>
            </p:cNvSpPr>
            <p:nvPr/>
          </p:nvSpPr>
          <p:spPr bwMode="auto">
            <a:xfrm rot="4140000" flipH="1">
              <a:off x="2418" y="857"/>
              <a:ext cx="342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78" name="Freeform 410"/>
            <p:cNvSpPr>
              <a:spLocks noChangeArrowheads="1"/>
            </p:cNvSpPr>
            <p:nvPr/>
          </p:nvSpPr>
          <p:spPr bwMode="auto">
            <a:xfrm rot="4140000" flipH="1">
              <a:off x="2381" y="605"/>
              <a:ext cx="18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79" name="Freeform 411"/>
            <p:cNvSpPr>
              <a:spLocks noChangeArrowheads="1"/>
            </p:cNvSpPr>
            <p:nvPr/>
          </p:nvSpPr>
          <p:spPr bwMode="auto">
            <a:xfrm rot="20280000">
              <a:off x="2704" y="890"/>
              <a:ext cx="398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80" name="Freeform 412"/>
            <p:cNvSpPr>
              <a:spLocks noChangeArrowheads="1"/>
            </p:cNvSpPr>
            <p:nvPr/>
          </p:nvSpPr>
          <p:spPr bwMode="auto">
            <a:xfrm rot="20280000">
              <a:off x="3084" y="776"/>
              <a:ext cx="21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81" name="Freeform 413"/>
            <p:cNvSpPr>
              <a:spLocks noChangeArrowheads="1"/>
            </p:cNvSpPr>
            <p:nvPr/>
          </p:nvSpPr>
          <p:spPr bwMode="auto">
            <a:xfrm rot="19680000">
              <a:off x="2661" y="867"/>
              <a:ext cx="399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82" name="Freeform 414"/>
            <p:cNvSpPr>
              <a:spLocks noChangeArrowheads="1"/>
            </p:cNvSpPr>
            <p:nvPr/>
          </p:nvSpPr>
          <p:spPr bwMode="auto">
            <a:xfrm rot="19680000">
              <a:off x="3019" y="702"/>
              <a:ext cx="214" cy="11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83" name="Freeform 415"/>
            <p:cNvSpPr>
              <a:spLocks noChangeArrowheads="1"/>
            </p:cNvSpPr>
            <p:nvPr/>
          </p:nvSpPr>
          <p:spPr bwMode="auto">
            <a:xfrm rot="4560000" flipH="1">
              <a:off x="2472" y="875"/>
              <a:ext cx="332" cy="4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84" name="Freeform 416"/>
            <p:cNvSpPr>
              <a:spLocks noChangeArrowheads="1"/>
            </p:cNvSpPr>
            <p:nvPr/>
          </p:nvSpPr>
          <p:spPr bwMode="auto">
            <a:xfrm rot="4560000" flipH="1">
              <a:off x="2480" y="632"/>
              <a:ext cx="178" cy="7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85" name="Freeform 417"/>
            <p:cNvSpPr>
              <a:spLocks noChangeArrowheads="1"/>
            </p:cNvSpPr>
            <p:nvPr/>
          </p:nvSpPr>
          <p:spPr bwMode="auto">
            <a:xfrm rot="17760000">
              <a:off x="2555" y="864"/>
              <a:ext cx="343" cy="6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86" name="Freeform 418"/>
            <p:cNvSpPr>
              <a:spLocks noChangeArrowheads="1"/>
            </p:cNvSpPr>
            <p:nvPr/>
          </p:nvSpPr>
          <p:spPr bwMode="auto">
            <a:xfrm rot="17760000">
              <a:off x="2767" y="618"/>
              <a:ext cx="184" cy="9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87" name="Freeform 419"/>
            <p:cNvSpPr>
              <a:spLocks noChangeArrowheads="1"/>
            </p:cNvSpPr>
            <p:nvPr/>
          </p:nvSpPr>
          <p:spPr bwMode="auto">
            <a:xfrm rot="18840000">
              <a:off x="2599" y="857"/>
              <a:ext cx="373" cy="8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88" name="Freeform 420"/>
            <p:cNvSpPr>
              <a:spLocks noChangeArrowheads="1"/>
            </p:cNvSpPr>
            <p:nvPr/>
          </p:nvSpPr>
          <p:spPr bwMode="auto">
            <a:xfrm rot="18840000">
              <a:off x="2900" y="645"/>
              <a:ext cx="200" cy="13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89" name="Freeform 421"/>
            <p:cNvSpPr>
              <a:spLocks noChangeArrowheads="1"/>
            </p:cNvSpPr>
            <p:nvPr/>
          </p:nvSpPr>
          <p:spPr bwMode="auto">
            <a:xfrm rot="16680000">
              <a:off x="2537" y="870"/>
              <a:ext cx="308" cy="2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90" name="Freeform 422"/>
            <p:cNvSpPr>
              <a:spLocks noChangeArrowheads="1"/>
            </p:cNvSpPr>
            <p:nvPr/>
          </p:nvSpPr>
          <p:spPr bwMode="auto">
            <a:xfrm rot="16680000">
              <a:off x="2650" y="633"/>
              <a:ext cx="165" cy="4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91" name="Freeform 423"/>
            <p:cNvSpPr>
              <a:spLocks noChangeArrowheads="1"/>
            </p:cNvSpPr>
            <p:nvPr/>
          </p:nvSpPr>
          <p:spPr bwMode="auto">
            <a:xfrm rot="18360000" flipH="1">
              <a:off x="2120" y="1358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92" name="Freeform 424"/>
            <p:cNvSpPr>
              <a:spLocks noChangeArrowheads="1"/>
            </p:cNvSpPr>
            <p:nvPr/>
          </p:nvSpPr>
          <p:spPr bwMode="auto">
            <a:xfrm rot="18360000" flipH="1">
              <a:off x="2024" y="1693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93" name="Freeform 425"/>
            <p:cNvSpPr>
              <a:spLocks noChangeArrowheads="1"/>
            </p:cNvSpPr>
            <p:nvPr/>
          </p:nvSpPr>
          <p:spPr bwMode="auto">
            <a:xfrm rot="17520000" flipH="1">
              <a:off x="2204" y="1391"/>
              <a:ext cx="515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94" name="Freeform 426"/>
            <p:cNvSpPr>
              <a:spLocks noChangeArrowheads="1"/>
            </p:cNvSpPr>
            <p:nvPr/>
          </p:nvSpPr>
          <p:spPr bwMode="auto">
            <a:xfrm rot="17520000" flipH="1">
              <a:off x="2204" y="1733"/>
              <a:ext cx="276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95" name="Freeform 427"/>
            <p:cNvSpPr>
              <a:spLocks noChangeArrowheads="1"/>
            </p:cNvSpPr>
            <p:nvPr/>
          </p:nvSpPr>
          <p:spPr bwMode="auto">
            <a:xfrm rot="16860000" flipH="1">
              <a:off x="2292" y="1404"/>
              <a:ext cx="495" cy="9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96" name="Freeform 428"/>
            <p:cNvSpPr>
              <a:spLocks noChangeArrowheads="1"/>
            </p:cNvSpPr>
            <p:nvPr/>
          </p:nvSpPr>
          <p:spPr bwMode="auto">
            <a:xfrm rot="16860000" flipH="1">
              <a:off x="2365" y="1751"/>
              <a:ext cx="265" cy="142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97" name="Freeform 429"/>
            <p:cNvSpPr>
              <a:spLocks noChangeArrowheads="1"/>
            </p:cNvSpPr>
            <p:nvPr/>
          </p:nvSpPr>
          <p:spPr bwMode="auto">
            <a:xfrm rot="3120000">
              <a:off x="2643" y="1340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98" name="Freeform 430"/>
            <p:cNvSpPr>
              <a:spLocks noChangeArrowheads="1"/>
            </p:cNvSpPr>
            <p:nvPr/>
          </p:nvSpPr>
          <p:spPr bwMode="auto">
            <a:xfrm rot="3120000">
              <a:off x="3007" y="1669"/>
              <a:ext cx="299" cy="15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99" name="Freeform 431"/>
            <p:cNvSpPr>
              <a:spLocks noChangeArrowheads="1"/>
            </p:cNvSpPr>
            <p:nvPr/>
          </p:nvSpPr>
          <p:spPr bwMode="auto">
            <a:xfrm rot="3720000">
              <a:off x="2604" y="1378"/>
              <a:ext cx="533" cy="9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00" name="Freeform 432"/>
            <p:cNvSpPr>
              <a:spLocks noChangeArrowheads="1"/>
            </p:cNvSpPr>
            <p:nvPr/>
          </p:nvSpPr>
          <p:spPr bwMode="auto">
            <a:xfrm rot="3720000">
              <a:off x="2888" y="1725"/>
              <a:ext cx="286" cy="152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01" name="Freeform 433"/>
            <p:cNvSpPr>
              <a:spLocks noChangeArrowheads="1"/>
            </p:cNvSpPr>
            <p:nvPr/>
          </p:nvSpPr>
          <p:spPr bwMode="auto">
            <a:xfrm rot="4260000">
              <a:off x="2548" y="1417"/>
              <a:ext cx="517" cy="7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02" name="Freeform 434"/>
            <p:cNvSpPr>
              <a:spLocks noChangeArrowheads="1"/>
            </p:cNvSpPr>
            <p:nvPr/>
          </p:nvSpPr>
          <p:spPr bwMode="auto">
            <a:xfrm rot="4260000">
              <a:off x="2766" y="1767"/>
              <a:ext cx="278" cy="12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03" name="Freeform 435"/>
            <p:cNvSpPr>
              <a:spLocks noChangeArrowheads="1"/>
            </p:cNvSpPr>
            <p:nvPr/>
          </p:nvSpPr>
          <p:spPr bwMode="auto">
            <a:xfrm rot="4920000">
              <a:off x="2505" y="1436"/>
              <a:ext cx="475" cy="8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04" name="Freeform 436"/>
            <p:cNvSpPr>
              <a:spLocks noChangeArrowheads="1"/>
            </p:cNvSpPr>
            <p:nvPr/>
          </p:nvSpPr>
          <p:spPr bwMode="auto">
            <a:xfrm rot="4920000">
              <a:off x="2647" y="1763"/>
              <a:ext cx="255" cy="12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05" name="Freeform 437"/>
            <p:cNvSpPr>
              <a:spLocks noChangeArrowheads="1"/>
            </p:cNvSpPr>
            <p:nvPr/>
          </p:nvSpPr>
          <p:spPr bwMode="auto">
            <a:xfrm rot="5760000">
              <a:off x="2410" y="1449"/>
              <a:ext cx="464" cy="6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06" name="Freeform 438"/>
            <p:cNvSpPr>
              <a:spLocks noChangeArrowheads="1"/>
            </p:cNvSpPr>
            <p:nvPr/>
          </p:nvSpPr>
          <p:spPr bwMode="auto">
            <a:xfrm rot="5760000">
              <a:off x="2460" y="1783"/>
              <a:ext cx="249" cy="9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07" name="Freeform 439"/>
            <p:cNvSpPr>
              <a:spLocks noChangeArrowheads="1"/>
            </p:cNvSpPr>
            <p:nvPr/>
          </p:nvSpPr>
          <p:spPr bwMode="auto">
            <a:xfrm flipH="1">
              <a:off x="2392" y="1338"/>
              <a:ext cx="157" cy="47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08" name="AutoShape 440"/>
            <p:cNvSpPr>
              <a:spLocks noChangeArrowheads="1"/>
            </p:cNvSpPr>
            <p:nvPr/>
          </p:nvSpPr>
          <p:spPr bwMode="auto">
            <a:xfrm flipH="1">
              <a:off x="2108" y="1139"/>
              <a:ext cx="1374" cy="1517"/>
            </a:xfrm>
            <a:custGeom>
              <a:avLst/>
              <a:gdLst>
                <a:gd name="G0" fmla="sin 10800 -4937353"/>
                <a:gd name="G1" fmla="+- G0 10800 0"/>
                <a:gd name="G2" fmla="cos 10800 -493735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0799 w 21600"/>
                <a:gd name="T13" fmla="*/ 385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13532" y="351"/>
                  </a:moveTo>
                  <a:cubicBezTo>
                    <a:pt x="18285" y="1594"/>
                    <a:pt x="21600" y="5887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3532" y="351"/>
                  </a:moveTo>
                  <a:cubicBezTo>
                    <a:pt x="18285" y="1594"/>
                    <a:pt x="21600" y="5887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09" name="AutoShape 441"/>
            <p:cNvSpPr>
              <a:spLocks noChangeArrowheads="1"/>
            </p:cNvSpPr>
            <p:nvPr/>
          </p:nvSpPr>
          <p:spPr bwMode="auto">
            <a:xfrm flipV="1">
              <a:off x="2638" y="716"/>
              <a:ext cx="978" cy="1322"/>
            </a:xfrm>
            <a:custGeom>
              <a:avLst/>
              <a:gdLst>
                <a:gd name="G0" fmla="sin 10800 1896456"/>
                <a:gd name="G1" fmla="+- G0 10800 0"/>
                <a:gd name="G2" fmla="cos 10800 1896456"/>
                <a:gd name="G3" fmla="+- G2 10800 0"/>
                <a:gd name="G4" fmla="sin 10800 9543270"/>
                <a:gd name="G5" fmla="+- G4 10800 0"/>
                <a:gd name="G6" fmla="cos 10800 9543270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975 w 21600"/>
                <a:gd name="T13" fmla="*/ 10799 h 21600"/>
                <a:gd name="T14" fmla="*/ 20307 w 21600"/>
                <a:gd name="T15" fmla="*/ 215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20251" y="16025"/>
                  </a:moveTo>
                  <a:cubicBezTo>
                    <a:pt x="18350" y="19464"/>
                    <a:pt x="14730" y="21599"/>
                    <a:pt x="10800" y="21600"/>
                  </a:cubicBezTo>
                  <a:cubicBezTo>
                    <a:pt x="7234" y="21600"/>
                    <a:pt x="3899" y="19840"/>
                    <a:pt x="1886" y="16897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20251" y="16025"/>
                  </a:moveTo>
                  <a:cubicBezTo>
                    <a:pt x="18350" y="19464"/>
                    <a:pt x="14730" y="21599"/>
                    <a:pt x="10800" y="21600"/>
                  </a:cubicBezTo>
                  <a:cubicBezTo>
                    <a:pt x="7234" y="21600"/>
                    <a:pt x="3899" y="19840"/>
                    <a:pt x="1886" y="16897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10" name="AutoShape 442"/>
            <p:cNvSpPr>
              <a:spLocks noChangeArrowheads="1"/>
            </p:cNvSpPr>
            <p:nvPr/>
          </p:nvSpPr>
          <p:spPr bwMode="auto">
            <a:xfrm flipH="1">
              <a:off x="2177" y="1046"/>
              <a:ext cx="602" cy="1510"/>
            </a:xfrm>
            <a:custGeom>
              <a:avLst/>
              <a:gdLst>
                <a:gd name="G0" fmla="sin 10800 -7200065"/>
                <a:gd name="G1" fmla="+- G0 10800 0"/>
                <a:gd name="G2" fmla="cos 10800 -7200065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7207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7130" y="642"/>
                  </a:moveTo>
                  <a:cubicBezTo>
                    <a:pt x="8307" y="217"/>
                    <a:pt x="954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7130" y="642"/>
                  </a:moveTo>
                  <a:cubicBezTo>
                    <a:pt x="8307" y="217"/>
                    <a:pt x="954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11" name="AutoShape 443"/>
            <p:cNvSpPr>
              <a:spLocks noChangeArrowheads="1"/>
            </p:cNvSpPr>
            <p:nvPr/>
          </p:nvSpPr>
          <p:spPr bwMode="auto">
            <a:xfrm flipH="1">
              <a:off x="1892" y="1086"/>
              <a:ext cx="923" cy="1508"/>
            </a:xfrm>
            <a:custGeom>
              <a:avLst/>
              <a:gdLst>
                <a:gd name="G0" fmla="sin 10800 -7487739"/>
                <a:gd name="G1" fmla="+- G0 10800 0"/>
                <a:gd name="G2" fmla="cos 10800 -7487739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6339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6363" y="953"/>
                  </a:moveTo>
                  <a:cubicBezTo>
                    <a:pt x="7757" y="324"/>
                    <a:pt x="9270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6363" y="953"/>
                  </a:moveTo>
                  <a:cubicBezTo>
                    <a:pt x="7757" y="324"/>
                    <a:pt x="9270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12" name="AutoShape 444"/>
            <p:cNvSpPr>
              <a:spLocks noChangeArrowheads="1"/>
            </p:cNvSpPr>
            <p:nvPr/>
          </p:nvSpPr>
          <p:spPr bwMode="auto">
            <a:xfrm flipH="1">
              <a:off x="1835" y="946"/>
              <a:ext cx="965" cy="1510"/>
            </a:xfrm>
            <a:custGeom>
              <a:avLst/>
              <a:gdLst>
                <a:gd name="G0" fmla="sin 10800 -8291692"/>
                <a:gd name="G1" fmla="+- G0 10800 0"/>
                <a:gd name="G2" fmla="cos 10800 -8291692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421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372" y="2120"/>
                  </a:moveTo>
                  <a:cubicBezTo>
                    <a:pt x="6232" y="743"/>
                    <a:pt x="8485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372" y="2120"/>
                  </a:moveTo>
                  <a:cubicBezTo>
                    <a:pt x="6232" y="743"/>
                    <a:pt x="8485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13" name="AutoShape 445"/>
            <p:cNvSpPr>
              <a:spLocks noChangeArrowheads="1"/>
            </p:cNvSpPr>
            <p:nvPr/>
          </p:nvSpPr>
          <p:spPr bwMode="auto">
            <a:xfrm>
              <a:off x="2656" y="1054"/>
              <a:ext cx="153" cy="1511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00CC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14" name="AutoShape 446"/>
            <p:cNvSpPr>
              <a:spLocks noChangeArrowheads="1"/>
            </p:cNvSpPr>
            <p:nvPr/>
          </p:nvSpPr>
          <p:spPr bwMode="auto">
            <a:xfrm>
              <a:off x="2639" y="1050"/>
              <a:ext cx="404" cy="1510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15" name="AutoShape 447"/>
            <p:cNvSpPr>
              <a:spLocks noChangeArrowheads="1"/>
            </p:cNvSpPr>
            <p:nvPr/>
          </p:nvSpPr>
          <p:spPr bwMode="auto">
            <a:xfrm>
              <a:off x="2633" y="950"/>
              <a:ext cx="575" cy="1510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16" name="Freeform 448"/>
            <p:cNvSpPr>
              <a:spLocks noChangeArrowheads="1"/>
            </p:cNvSpPr>
            <p:nvPr/>
          </p:nvSpPr>
          <p:spPr bwMode="auto">
            <a:xfrm>
              <a:off x="2836" y="1420"/>
              <a:ext cx="156" cy="47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17" name="Freeform 449"/>
            <p:cNvSpPr>
              <a:spLocks noChangeArrowheads="1"/>
            </p:cNvSpPr>
            <p:nvPr/>
          </p:nvSpPr>
          <p:spPr bwMode="auto">
            <a:xfrm rot="19680000" flipV="1">
              <a:off x="2592" y="1263"/>
              <a:ext cx="142" cy="270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18" name="AutoShape 450"/>
            <p:cNvSpPr>
              <a:spLocks noChangeArrowheads="1"/>
            </p:cNvSpPr>
            <p:nvPr/>
          </p:nvSpPr>
          <p:spPr bwMode="auto">
            <a:xfrm flipH="1">
              <a:off x="1791" y="831"/>
              <a:ext cx="969" cy="1510"/>
            </a:xfrm>
            <a:custGeom>
              <a:avLst/>
              <a:gdLst>
                <a:gd name="G0" fmla="sin 10800 -8836577"/>
                <a:gd name="G1" fmla="+- G0 10800 0"/>
                <a:gd name="G2" fmla="cos 10800 -8836577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3294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3185" y="3141"/>
                  </a:moveTo>
                  <a:cubicBezTo>
                    <a:pt x="5208" y="1129"/>
                    <a:pt x="7946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3185" y="3141"/>
                  </a:moveTo>
                  <a:cubicBezTo>
                    <a:pt x="5208" y="1129"/>
                    <a:pt x="7946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19" name="AutoShape 451"/>
            <p:cNvSpPr>
              <a:spLocks noChangeArrowheads="1"/>
            </p:cNvSpPr>
            <p:nvPr/>
          </p:nvSpPr>
          <p:spPr bwMode="auto">
            <a:xfrm flipH="1">
              <a:off x="1879" y="669"/>
              <a:ext cx="806" cy="1490"/>
            </a:xfrm>
            <a:custGeom>
              <a:avLst/>
              <a:gdLst>
                <a:gd name="G0" fmla="sin 10800 -9670994"/>
                <a:gd name="G1" fmla="+- G0 10800 0"/>
                <a:gd name="G2" fmla="cos 10800 -9670994"/>
                <a:gd name="G3" fmla="+- G2 10800 0"/>
                <a:gd name="G4" fmla="sin 10800 -3329666"/>
                <a:gd name="G5" fmla="+- G4 10800 0"/>
                <a:gd name="G6" fmla="cos 10800 -3329666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7 w 21600"/>
                <a:gd name="T13" fmla="*/ 0 h 21600"/>
                <a:gd name="T14" fmla="*/ 17757 w 21600"/>
                <a:gd name="T15" fmla="*/ 107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1684" y="5007"/>
                  </a:moveTo>
                  <a:cubicBezTo>
                    <a:pt x="3666" y="1888"/>
                    <a:pt x="7105" y="-1"/>
                    <a:pt x="10800" y="0"/>
                  </a:cubicBezTo>
                  <a:cubicBezTo>
                    <a:pt x="13286" y="0"/>
                    <a:pt x="15696" y="857"/>
                    <a:pt x="17623" y="2429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684" y="5007"/>
                  </a:moveTo>
                  <a:cubicBezTo>
                    <a:pt x="3666" y="1888"/>
                    <a:pt x="7105" y="-1"/>
                    <a:pt x="10800" y="0"/>
                  </a:cubicBezTo>
                  <a:cubicBezTo>
                    <a:pt x="13286" y="0"/>
                    <a:pt x="15696" y="857"/>
                    <a:pt x="17623" y="2429"/>
                  </a:cubicBezTo>
                </a:path>
              </a:pathLst>
            </a:custGeom>
            <a:noFill/>
            <a:ln w="9360">
              <a:solidFill>
                <a:srgbClr val="00CC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20" name="AutoShape 452"/>
            <p:cNvSpPr>
              <a:spLocks noChangeArrowheads="1"/>
            </p:cNvSpPr>
            <p:nvPr/>
          </p:nvSpPr>
          <p:spPr bwMode="auto">
            <a:xfrm>
              <a:off x="2594" y="982"/>
              <a:ext cx="342" cy="1490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-2219995"/>
                <a:gd name="G5" fmla="+- G4 10800 0"/>
                <a:gd name="G6" fmla="cos 10800 -2219995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19831 w 21600"/>
                <a:gd name="T15" fmla="*/ 107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4398" y="0"/>
                    <a:pt x="17760" y="1792"/>
                    <a:pt x="19766" y="4779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4398" y="0"/>
                    <a:pt x="17760" y="1792"/>
                    <a:pt x="19766" y="4779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21" name="Freeform 453"/>
            <p:cNvSpPr>
              <a:spLocks noChangeArrowheads="1"/>
            </p:cNvSpPr>
            <p:nvPr/>
          </p:nvSpPr>
          <p:spPr bwMode="auto">
            <a:xfrm flipH="1">
              <a:off x="1926" y="1377"/>
              <a:ext cx="351" cy="49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22" name="Freeform 454"/>
            <p:cNvSpPr>
              <a:spLocks noChangeArrowheads="1"/>
            </p:cNvSpPr>
            <p:nvPr/>
          </p:nvSpPr>
          <p:spPr bwMode="auto">
            <a:xfrm flipH="1">
              <a:off x="2091" y="857"/>
              <a:ext cx="225" cy="49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23" name="Freeform 455"/>
            <p:cNvSpPr>
              <a:spLocks noChangeArrowheads="1"/>
            </p:cNvSpPr>
            <p:nvPr/>
          </p:nvSpPr>
          <p:spPr bwMode="auto">
            <a:xfrm flipH="1">
              <a:off x="2349" y="710"/>
              <a:ext cx="135" cy="49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24" name="Freeform 456"/>
            <p:cNvSpPr>
              <a:spLocks noChangeArrowheads="1"/>
            </p:cNvSpPr>
            <p:nvPr/>
          </p:nvSpPr>
          <p:spPr bwMode="auto">
            <a:xfrm>
              <a:off x="3191" y="1305"/>
              <a:ext cx="326" cy="51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25" name="Freeform 457"/>
            <p:cNvSpPr>
              <a:spLocks noChangeArrowheads="1"/>
            </p:cNvSpPr>
            <p:nvPr/>
          </p:nvSpPr>
          <p:spPr bwMode="auto">
            <a:xfrm>
              <a:off x="3022" y="1043"/>
              <a:ext cx="490" cy="345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26" name="Freeform 458"/>
            <p:cNvSpPr>
              <a:spLocks noChangeArrowheads="1"/>
            </p:cNvSpPr>
            <p:nvPr/>
          </p:nvSpPr>
          <p:spPr bwMode="auto">
            <a:xfrm>
              <a:off x="3040" y="677"/>
              <a:ext cx="214" cy="46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27" name="Freeform 459"/>
            <p:cNvSpPr>
              <a:spLocks noChangeArrowheads="1"/>
            </p:cNvSpPr>
            <p:nvPr/>
          </p:nvSpPr>
          <p:spPr bwMode="auto">
            <a:xfrm rot="20220000">
              <a:off x="2828" y="1064"/>
              <a:ext cx="144" cy="271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28" name="Freeform 460"/>
            <p:cNvSpPr>
              <a:spLocks noChangeArrowheads="1"/>
            </p:cNvSpPr>
            <p:nvPr/>
          </p:nvSpPr>
          <p:spPr bwMode="auto">
            <a:xfrm rot="1380000" flipH="1">
              <a:off x="2317" y="1055"/>
              <a:ext cx="142" cy="27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829" name="Group 461"/>
          <p:cNvGrpSpPr>
            <a:grpSpLocks/>
          </p:cNvGrpSpPr>
          <p:nvPr/>
        </p:nvGrpSpPr>
        <p:grpSpPr bwMode="auto">
          <a:xfrm>
            <a:off x="5649913" y="3929063"/>
            <a:ext cx="2963862" cy="3333750"/>
            <a:chOff x="3559" y="2475"/>
            <a:chExt cx="1867" cy="2100"/>
          </a:xfrm>
        </p:grpSpPr>
        <p:sp>
          <p:nvSpPr>
            <p:cNvPr id="186830" name="Oval 462"/>
            <p:cNvSpPr>
              <a:spLocks noChangeArrowheads="1"/>
            </p:cNvSpPr>
            <p:nvPr/>
          </p:nvSpPr>
          <p:spPr bwMode="auto">
            <a:xfrm>
              <a:off x="4012" y="2742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31" name="Oval 463"/>
            <p:cNvSpPr>
              <a:spLocks noChangeArrowheads="1"/>
            </p:cNvSpPr>
            <p:nvPr/>
          </p:nvSpPr>
          <p:spPr bwMode="auto">
            <a:xfrm>
              <a:off x="4373" y="2997"/>
              <a:ext cx="187" cy="131"/>
            </a:xfrm>
            <a:prstGeom prst="ellipse">
              <a:avLst/>
            </a:prstGeom>
            <a:gradFill rotWithShape="0">
              <a:gsLst>
                <a:gs pos="0">
                  <a:srgbClr val="3333CC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32" name="Freeform 464"/>
            <p:cNvSpPr>
              <a:spLocks noChangeArrowheads="1"/>
            </p:cNvSpPr>
            <p:nvPr/>
          </p:nvSpPr>
          <p:spPr bwMode="auto">
            <a:xfrm rot="2700000">
              <a:off x="4501" y="3199"/>
              <a:ext cx="556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33" name="Freeform 465"/>
            <p:cNvSpPr>
              <a:spLocks noChangeArrowheads="1"/>
            </p:cNvSpPr>
            <p:nvPr/>
          </p:nvSpPr>
          <p:spPr bwMode="auto">
            <a:xfrm rot="2700000">
              <a:off x="4901" y="3497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34" name="Freeform 466"/>
            <p:cNvSpPr>
              <a:spLocks noChangeArrowheads="1"/>
            </p:cNvSpPr>
            <p:nvPr/>
          </p:nvSpPr>
          <p:spPr bwMode="auto">
            <a:xfrm rot="2100000">
              <a:off x="4529" y="3131"/>
              <a:ext cx="586" cy="112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35" name="Freeform 467"/>
            <p:cNvSpPr>
              <a:spLocks noChangeArrowheads="1"/>
            </p:cNvSpPr>
            <p:nvPr/>
          </p:nvSpPr>
          <p:spPr bwMode="auto">
            <a:xfrm rot="2100000">
              <a:off x="5011" y="3386"/>
              <a:ext cx="315" cy="17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36" name="Freeform 468"/>
            <p:cNvSpPr>
              <a:spLocks noChangeArrowheads="1"/>
            </p:cNvSpPr>
            <p:nvPr/>
          </p:nvSpPr>
          <p:spPr bwMode="auto">
            <a:xfrm rot="1560000">
              <a:off x="4541" y="3069"/>
              <a:ext cx="561" cy="9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37" name="Freeform 469"/>
            <p:cNvSpPr>
              <a:spLocks noChangeArrowheads="1"/>
            </p:cNvSpPr>
            <p:nvPr/>
          </p:nvSpPr>
          <p:spPr bwMode="auto">
            <a:xfrm rot="1560000">
              <a:off x="5041" y="3259"/>
              <a:ext cx="301" cy="154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38" name="Freeform 470"/>
            <p:cNvSpPr>
              <a:spLocks noChangeArrowheads="1"/>
            </p:cNvSpPr>
            <p:nvPr/>
          </p:nvSpPr>
          <p:spPr bwMode="auto">
            <a:xfrm rot="1080000">
              <a:off x="4550" y="3007"/>
              <a:ext cx="542" cy="10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39" name="Freeform 471"/>
            <p:cNvSpPr>
              <a:spLocks noChangeArrowheads="1"/>
            </p:cNvSpPr>
            <p:nvPr/>
          </p:nvSpPr>
          <p:spPr bwMode="auto">
            <a:xfrm rot="1080000">
              <a:off x="5056" y="3135"/>
              <a:ext cx="291" cy="17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40" name="Freeform 472"/>
            <p:cNvSpPr>
              <a:spLocks noChangeArrowheads="1"/>
            </p:cNvSpPr>
            <p:nvPr/>
          </p:nvSpPr>
          <p:spPr bwMode="auto">
            <a:xfrm rot="480000">
              <a:off x="4560" y="2935"/>
              <a:ext cx="499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41" name="Freeform 473"/>
            <p:cNvSpPr>
              <a:spLocks noChangeArrowheads="1"/>
            </p:cNvSpPr>
            <p:nvPr/>
          </p:nvSpPr>
          <p:spPr bwMode="auto">
            <a:xfrm rot="480000">
              <a:off x="5049" y="2989"/>
              <a:ext cx="268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42" name="Freeform 474"/>
            <p:cNvSpPr>
              <a:spLocks noChangeArrowheads="1"/>
            </p:cNvSpPr>
            <p:nvPr/>
          </p:nvSpPr>
          <p:spPr bwMode="auto">
            <a:xfrm rot="21480000">
              <a:off x="4566" y="2897"/>
              <a:ext cx="454" cy="7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43" name="Freeform 475"/>
            <p:cNvSpPr>
              <a:spLocks noChangeArrowheads="1"/>
            </p:cNvSpPr>
            <p:nvPr/>
          </p:nvSpPr>
          <p:spPr bwMode="auto">
            <a:xfrm rot="21480000">
              <a:off x="5016" y="2889"/>
              <a:ext cx="244" cy="111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44" name="Freeform 476"/>
            <p:cNvSpPr>
              <a:spLocks noChangeArrowheads="1"/>
            </p:cNvSpPr>
            <p:nvPr/>
          </p:nvSpPr>
          <p:spPr bwMode="auto">
            <a:xfrm rot="20760000">
              <a:off x="4551" y="2845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45" name="Freeform 477"/>
            <p:cNvSpPr>
              <a:spLocks noChangeArrowheads="1"/>
            </p:cNvSpPr>
            <p:nvPr/>
          </p:nvSpPr>
          <p:spPr bwMode="auto">
            <a:xfrm rot="20760000">
              <a:off x="4944" y="2776"/>
              <a:ext cx="214" cy="10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46" name="Freeform 478"/>
            <p:cNvSpPr>
              <a:spLocks noChangeArrowheads="1"/>
            </p:cNvSpPr>
            <p:nvPr/>
          </p:nvSpPr>
          <p:spPr bwMode="auto">
            <a:xfrm rot="18900000" flipH="1">
              <a:off x="3888" y="3239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47" name="Freeform 479"/>
            <p:cNvSpPr>
              <a:spLocks noChangeArrowheads="1"/>
            </p:cNvSpPr>
            <p:nvPr/>
          </p:nvSpPr>
          <p:spPr bwMode="auto">
            <a:xfrm rot="18900000" flipH="1">
              <a:off x="3737" y="3537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48" name="Freeform 480"/>
            <p:cNvSpPr>
              <a:spLocks noChangeArrowheads="1"/>
            </p:cNvSpPr>
            <p:nvPr/>
          </p:nvSpPr>
          <p:spPr bwMode="auto">
            <a:xfrm rot="19500000" flipH="1">
              <a:off x="3810" y="3188"/>
              <a:ext cx="586" cy="112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49" name="Freeform 481"/>
            <p:cNvSpPr>
              <a:spLocks noChangeArrowheads="1"/>
            </p:cNvSpPr>
            <p:nvPr/>
          </p:nvSpPr>
          <p:spPr bwMode="auto">
            <a:xfrm rot="19500000" flipH="1">
              <a:off x="3601" y="3443"/>
              <a:ext cx="315" cy="17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50" name="Freeform 482"/>
            <p:cNvSpPr>
              <a:spLocks noChangeArrowheads="1"/>
            </p:cNvSpPr>
            <p:nvPr/>
          </p:nvSpPr>
          <p:spPr bwMode="auto">
            <a:xfrm rot="20040000" flipH="1">
              <a:off x="3828" y="3127"/>
              <a:ext cx="561" cy="9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51" name="Freeform 483"/>
            <p:cNvSpPr>
              <a:spLocks noChangeArrowheads="1"/>
            </p:cNvSpPr>
            <p:nvPr/>
          </p:nvSpPr>
          <p:spPr bwMode="auto">
            <a:xfrm rot="20040000" flipH="1">
              <a:off x="3586" y="3318"/>
              <a:ext cx="301" cy="15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52" name="Freeform 484"/>
            <p:cNvSpPr>
              <a:spLocks noChangeArrowheads="1"/>
            </p:cNvSpPr>
            <p:nvPr/>
          </p:nvSpPr>
          <p:spPr bwMode="auto">
            <a:xfrm rot="20520000" flipH="1">
              <a:off x="3838" y="3065"/>
              <a:ext cx="542" cy="10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53" name="Freeform 485"/>
            <p:cNvSpPr>
              <a:spLocks noChangeArrowheads="1"/>
            </p:cNvSpPr>
            <p:nvPr/>
          </p:nvSpPr>
          <p:spPr bwMode="auto">
            <a:xfrm rot="20520000" flipH="1">
              <a:off x="3579" y="3192"/>
              <a:ext cx="291" cy="17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54" name="Freeform 486"/>
            <p:cNvSpPr>
              <a:spLocks noChangeArrowheads="1"/>
            </p:cNvSpPr>
            <p:nvPr/>
          </p:nvSpPr>
          <p:spPr bwMode="auto">
            <a:xfrm rot="21120000" flipH="1">
              <a:off x="3868" y="2992"/>
              <a:ext cx="499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55" name="Freeform 487"/>
            <p:cNvSpPr>
              <a:spLocks noChangeArrowheads="1"/>
            </p:cNvSpPr>
            <p:nvPr/>
          </p:nvSpPr>
          <p:spPr bwMode="auto">
            <a:xfrm rot="21120000" flipH="1">
              <a:off x="3610" y="3046"/>
              <a:ext cx="268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56" name="Freeform 488"/>
            <p:cNvSpPr>
              <a:spLocks noChangeArrowheads="1"/>
            </p:cNvSpPr>
            <p:nvPr/>
          </p:nvSpPr>
          <p:spPr bwMode="auto">
            <a:xfrm rot="120000" flipH="1">
              <a:off x="3903" y="2954"/>
              <a:ext cx="454" cy="7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57" name="Freeform 489"/>
            <p:cNvSpPr>
              <a:spLocks noChangeArrowheads="1"/>
            </p:cNvSpPr>
            <p:nvPr/>
          </p:nvSpPr>
          <p:spPr bwMode="auto">
            <a:xfrm rot="120000" flipH="1">
              <a:off x="3662" y="2946"/>
              <a:ext cx="244" cy="111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58" name="Freeform 490"/>
            <p:cNvSpPr>
              <a:spLocks noChangeArrowheads="1"/>
            </p:cNvSpPr>
            <p:nvPr/>
          </p:nvSpPr>
          <p:spPr bwMode="auto">
            <a:xfrm rot="840000" flipH="1">
              <a:off x="3973" y="2902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59" name="Freeform 491"/>
            <p:cNvSpPr>
              <a:spLocks noChangeArrowheads="1"/>
            </p:cNvSpPr>
            <p:nvPr/>
          </p:nvSpPr>
          <p:spPr bwMode="auto">
            <a:xfrm rot="840000" flipH="1">
              <a:off x="3764" y="2833"/>
              <a:ext cx="214" cy="10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60" name="Freeform 492"/>
            <p:cNvSpPr>
              <a:spLocks noChangeArrowheads="1"/>
            </p:cNvSpPr>
            <p:nvPr/>
          </p:nvSpPr>
          <p:spPr bwMode="auto">
            <a:xfrm rot="1260000" flipH="1">
              <a:off x="4002" y="2881"/>
              <a:ext cx="399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61" name="Freeform 493"/>
            <p:cNvSpPr>
              <a:spLocks noChangeArrowheads="1"/>
            </p:cNvSpPr>
            <p:nvPr/>
          </p:nvSpPr>
          <p:spPr bwMode="auto">
            <a:xfrm rot="1260000" flipH="1">
              <a:off x="3800" y="2771"/>
              <a:ext cx="214" cy="11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62" name="Freeform 494"/>
            <p:cNvSpPr>
              <a:spLocks noChangeArrowheads="1"/>
            </p:cNvSpPr>
            <p:nvPr/>
          </p:nvSpPr>
          <p:spPr bwMode="auto">
            <a:xfrm rot="2040000" flipH="1">
              <a:off x="4044" y="2851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63" name="Freeform 495"/>
            <p:cNvSpPr>
              <a:spLocks noChangeArrowheads="1"/>
            </p:cNvSpPr>
            <p:nvPr/>
          </p:nvSpPr>
          <p:spPr bwMode="auto">
            <a:xfrm rot="2040000" flipH="1">
              <a:off x="3870" y="2679"/>
              <a:ext cx="21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64" name="Freeform 496"/>
            <p:cNvSpPr>
              <a:spLocks noChangeArrowheads="1"/>
            </p:cNvSpPr>
            <p:nvPr/>
          </p:nvSpPr>
          <p:spPr bwMode="auto">
            <a:xfrm rot="2700000" flipH="1">
              <a:off x="4083" y="2805"/>
              <a:ext cx="404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65" name="Freeform 497"/>
            <p:cNvSpPr>
              <a:spLocks noChangeArrowheads="1"/>
            </p:cNvSpPr>
            <p:nvPr/>
          </p:nvSpPr>
          <p:spPr bwMode="auto">
            <a:xfrm rot="2700000" flipH="1">
              <a:off x="3938" y="2585"/>
              <a:ext cx="217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66" name="Freeform 498"/>
            <p:cNvSpPr>
              <a:spLocks noChangeArrowheads="1"/>
            </p:cNvSpPr>
            <p:nvPr/>
          </p:nvSpPr>
          <p:spPr bwMode="auto">
            <a:xfrm rot="3480000" flipH="1">
              <a:off x="4169" y="2789"/>
              <a:ext cx="356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67" name="Freeform 499"/>
            <p:cNvSpPr>
              <a:spLocks noChangeArrowheads="1"/>
            </p:cNvSpPr>
            <p:nvPr/>
          </p:nvSpPr>
          <p:spPr bwMode="auto">
            <a:xfrm rot="3480000" flipH="1">
              <a:off x="4087" y="2557"/>
              <a:ext cx="191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68" name="Freeform 500"/>
            <p:cNvSpPr>
              <a:spLocks noChangeArrowheads="1"/>
            </p:cNvSpPr>
            <p:nvPr/>
          </p:nvSpPr>
          <p:spPr bwMode="auto">
            <a:xfrm rot="4140000" flipH="1">
              <a:off x="4229" y="2777"/>
              <a:ext cx="342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69" name="Freeform 501"/>
            <p:cNvSpPr>
              <a:spLocks noChangeArrowheads="1"/>
            </p:cNvSpPr>
            <p:nvPr/>
          </p:nvSpPr>
          <p:spPr bwMode="auto">
            <a:xfrm rot="4140000" flipH="1">
              <a:off x="4192" y="2525"/>
              <a:ext cx="18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70" name="Freeform 502"/>
            <p:cNvSpPr>
              <a:spLocks noChangeArrowheads="1"/>
            </p:cNvSpPr>
            <p:nvPr/>
          </p:nvSpPr>
          <p:spPr bwMode="auto">
            <a:xfrm rot="20280000">
              <a:off x="4515" y="2809"/>
              <a:ext cx="398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71" name="Freeform 503"/>
            <p:cNvSpPr>
              <a:spLocks noChangeArrowheads="1"/>
            </p:cNvSpPr>
            <p:nvPr/>
          </p:nvSpPr>
          <p:spPr bwMode="auto">
            <a:xfrm rot="20280000">
              <a:off x="4895" y="2696"/>
              <a:ext cx="21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72" name="Freeform 504"/>
            <p:cNvSpPr>
              <a:spLocks noChangeArrowheads="1"/>
            </p:cNvSpPr>
            <p:nvPr/>
          </p:nvSpPr>
          <p:spPr bwMode="auto">
            <a:xfrm rot="19680000">
              <a:off x="4472" y="2787"/>
              <a:ext cx="399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73" name="Freeform 505"/>
            <p:cNvSpPr>
              <a:spLocks noChangeArrowheads="1"/>
            </p:cNvSpPr>
            <p:nvPr/>
          </p:nvSpPr>
          <p:spPr bwMode="auto">
            <a:xfrm rot="19680000">
              <a:off x="4830" y="2622"/>
              <a:ext cx="214" cy="11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74" name="Freeform 506"/>
            <p:cNvSpPr>
              <a:spLocks noChangeArrowheads="1"/>
            </p:cNvSpPr>
            <p:nvPr/>
          </p:nvSpPr>
          <p:spPr bwMode="auto">
            <a:xfrm rot="4560000" flipH="1">
              <a:off x="4283" y="2795"/>
              <a:ext cx="332" cy="4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75" name="Freeform 507"/>
            <p:cNvSpPr>
              <a:spLocks noChangeArrowheads="1"/>
            </p:cNvSpPr>
            <p:nvPr/>
          </p:nvSpPr>
          <p:spPr bwMode="auto">
            <a:xfrm rot="4560000" flipH="1">
              <a:off x="4291" y="2551"/>
              <a:ext cx="178" cy="7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76" name="Freeform 508"/>
            <p:cNvSpPr>
              <a:spLocks noChangeArrowheads="1"/>
            </p:cNvSpPr>
            <p:nvPr/>
          </p:nvSpPr>
          <p:spPr bwMode="auto">
            <a:xfrm rot="17760000">
              <a:off x="4366" y="2784"/>
              <a:ext cx="343" cy="6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77" name="Freeform 509"/>
            <p:cNvSpPr>
              <a:spLocks noChangeArrowheads="1"/>
            </p:cNvSpPr>
            <p:nvPr/>
          </p:nvSpPr>
          <p:spPr bwMode="auto">
            <a:xfrm rot="17760000">
              <a:off x="4578" y="2537"/>
              <a:ext cx="184" cy="9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78" name="Freeform 510"/>
            <p:cNvSpPr>
              <a:spLocks noChangeArrowheads="1"/>
            </p:cNvSpPr>
            <p:nvPr/>
          </p:nvSpPr>
          <p:spPr bwMode="auto">
            <a:xfrm rot="18840000">
              <a:off x="4410" y="2777"/>
              <a:ext cx="373" cy="8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79" name="Freeform 511"/>
            <p:cNvSpPr>
              <a:spLocks noChangeArrowheads="1"/>
            </p:cNvSpPr>
            <p:nvPr/>
          </p:nvSpPr>
          <p:spPr bwMode="auto">
            <a:xfrm rot="18840000">
              <a:off x="4711" y="2565"/>
              <a:ext cx="200" cy="13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80" name="Freeform 512"/>
            <p:cNvSpPr>
              <a:spLocks noChangeArrowheads="1"/>
            </p:cNvSpPr>
            <p:nvPr/>
          </p:nvSpPr>
          <p:spPr bwMode="auto">
            <a:xfrm rot="16680000">
              <a:off x="4348" y="2789"/>
              <a:ext cx="308" cy="2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81" name="Freeform 513"/>
            <p:cNvSpPr>
              <a:spLocks noChangeArrowheads="1"/>
            </p:cNvSpPr>
            <p:nvPr/>
          </p:nvSpPr>
          <p:spPr bwMode="auto">
            <a:xfrm rot="16680000">
              <a:off x="4461" y="2553"/>
              <a:ext cx="165" cy="4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82" name="Freeform 514"/>
            <p:cNvSpPr>
              <a:spLocks noChangeArrowheads="1"/>
            </p:cNvSpPr>
            <p:nvPr/>
          </p:nvSpPr>
          <p:spPr bwMode="auto">
            <a:xfrm rot="18360000" flipH="1">
              <a:off x="3931" y="3279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83" name="Freeform 515"/>
            <p:cNvSpPr>
              <a:spLocks noChangeArrowheads="1"/>
            </p:cNvSpPr>
            <p:nvPr/>
          </p:nvSpPr>
          <p:spPr bwMode="auto">
            <a:xfrm rot="18360000" flipH="1">
              <a:off x="3835" y="3613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84" name="Freeform 516"/>
            <p:cNvSpPr>
              <a:spLocks noChangeArrowheads="1"/>
            </p:cNvSpPr>
            <p:nvPr/>
          </p:nvSpPr>
          <p:spPr bwMode="auto">
            <a:xfrm rot="17520000" flipH="1">
              <a:off x="4015" y="3311"/>
              <a:ext cx="515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85" name="Freeform 517"/>
            <p:cNvSpPr>
              <a:spLocks noChangeArrowheads="1"/>
            </p:cNvSpPr>
            <p:nvPr/>
          </p:nvSpPr>
          <p:spPr bwMode="auto">
            <a:xfrm rot="17520000" flipH="1">
              <a:off x="4015" y="3653"/>
              <a:ext cx="276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86" name="Freeform 518"/>
            <p:cNvSpPr>
              <a:spLocks noChangeArrowheads="1"/>
            </p:cNvSpPr>
            <p:nvPr/>
          </p:nvSpPr>
          <p:spPr bwMode="auto">
            <a:xfrm rot="16860000" flipH="1">
              <a:off x="4103" y="3324"/>
              <a:ext cx="495" cy="9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87" name="Freeform 519"/>
            <p:cNvSpPr>
              <a:spLocks noChangeArrowheads="1"/>
            </p:cNvSpPr>
            <p:nvPr/>
          </p:nvSpPr>
          <p:spPr bwMode="auto">
            <a:xfrm rot="16860000" flipH="1">
              <a:off x="4176" y="3671"/>
              <a:ext cx="265" cy="142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88" name="Freeform 520"/>
            <p:cNvSpPr>
              <a:spLocks noChangeArrowheads="1"/>
            </p:cNvSpPr>
            <p:nvPr/>
          </p:nvSpPr>
          <p:spPr bwMode="auto">
            <a:xfrm rot="3120000">
              <a:off x="4454" y="3260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89" name="Freeform 521"/>
            <p:cNvSpPr>
              <a:spLocks noChangeArrowheads="1"/>
            </p:cNvSpPr>
            <p:nvPr/>
          </p:nvSpPr>
          <p:spPr bwMode="auto">
            <a:xfrm rot="3120000">
              <a:off x="4818" y="3589"/>
              <a:ext cx="299" cy="15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90" name="Freeform 522"/>
            <p:cNvSpPr>
              <a:spLocks noChangeArrowheads="1"/>
            </p:cNvSpPr>
            <p:nvPr/>
          </p:nvSpPr>
          <p:spPr bwMode="auto">
            <a:xfrm rot="3720000">
              <a:off x="4415" y="3298"/>
              <a:ext cx="533" cy="9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91" name="Freeform 523"/>
            <p:cNvSpPr>
              <a:spLocks noChangeArrowheads="1"/>
            </p:cNvSpPr>
            <p:nvPr/>
          </p:nvSpPr>
          <p:spPr bwMode="auto">
            <a:xfrm rot="3720000">
              <a:off x="4699" y="3645"/>
              <a:ext cx="286" cy="152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92" name="Freeform 524"/>
            <p:cNvSpPr>
              <a:spLocks noChangeArrowheads="1"/>
            </p:cNvSpPr>
            <p:nvPr/>
          </p:nvSpPr>
          <p:spPr bwMode="auto">
            <a:xfrm rot="4260000">
              <a:off x="4359" y="3337"/>
              <a:ext cx="517" cy="7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93" name="Freeform 525"/>
            <p:cNvSpPr>
              <a:spLocks noChangeArrowheads="1"/>
            </p:cNvSpPr>
            <p:nvPr/>
          </p:nvSpPr>
          <p:spPr bwMode="auto">
            <a:xfrm rot="4260000">
              <a:off x="4577" y="3687"/>
              <a:ext cx="278" cy="12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94" name="Freeform 526"/>
            <p:cNvSpPr>
              <a:spLocks noChangeArrowheads="1"/>
            </p:cNvSpPr>
            <p:nvPr/>
          </p:nvSpPr>
          <p:spPr bwMode="auto">
            <a:xfrm rot="4920000">
              <a:off x="4316" y="3356"/>
              <a:ext cx="475" cy="8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95" name="Freeform 527"/>
            <p:cNvSpPr>
              <a:spLocks noChangeArrowheads="1"/>
            </p:cNvSpPr>
            <p:nvPr/>
          </p:nvSpPr>
          <p:spPr bwMode="auto">
            <a:xfrm rot="4920000">
              <a:off x="4458" y="3684"/>
              <a:ext cx="255" cy="12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96" name="Freeform 528"/>
            <p:cNvSpPr>
              <a:spLocks noChangeArrowheads="1"/>
            </p:cNvSpPr>
            <p:nvPr/>
          </p:nvSpPr>
          <p:spPr bwMode="auto">
            <a:xfrm rot="5760000">
              <a:off x="4221" y="3369"/>
              <a:ext cx="464" cy="6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97" name="Freeform 529"/>
            <p:cNvSpPr>
              <a:spLocks noChangeArrowheads="1"/>
            </p:cNvSpPr>
            <p:nvPr/>
          </p:nvSpPr>
          <p:spPr bwMode="auto">
            <a:xfrm rot="5760000">
              <a:off x="4271" y="3703"/>
              <a:ext cx="249" cy="9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98" name="Freeform 530"/>
            <p:cNvSpPr>
              <a:spLocks noChangeArrowheads="1"/>
            </p:cNvSpPr>
            <p:nvPr/>
          </p:nvSpPr>
          <p:spPr bwMode="auto">
            <a:xfrm flipH="1">
              <a:off x="4203" y="3258"/>
              <a:ext cx="157" cy="47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99" name="AutoShape 531"/>
            <p:cNvSpPr>
              <a:spLocks noChangeArrowheads="1"/>
            </p:cNvSpPr>
            <p:nvPr/>
          </p:nvSpPr>
          <p:spPr bwMode="auto">
            <a:xfrm flipH="1">
              <a:off x="3919" y="3059"/>
              <a:ext cx="1374" cy="1517"/>
            </a:xfrm>
            <a:custGeom>
              <a:avLst/>
              <a:gdLst>
                <a:gd name="G0" fmla="sin 10800 -4937353"/>
                <a:gd name="G1" fmla="+- G0 10800 0"/>
                <a:gd name="G2" fmla="cos 10800 -493735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0799 w 21600"/>
                <a:gd name="T13" fmla="*/ 385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13532" y="351"/>
                  </a:moveTo>
                  <a:cubicBezTo>
                    <a:pt x="18285" y="1594"/>
                    <a:pt x="21600" y="5887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3532" y="351"/>
                  </a:moveTo>
                  <a:cubicBezTo>
                    <a:pt x="18285" y="1594"/>
                    <a:pt x="21600" y="5887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00" name="AutoShape 532"/>
            <p:cNvSpPr>
              <a:spLocks noChangeArrowheads="1"/>
            </p:cNvSpPr>
            <p:nvPr/>
          </p:nvSpPr>
          <p:spPr bwMode="auto">
            <a:xfrm flipV="1">
              <a:off x="4449" y="2636"/>
              <a:ext cx="978" cy="1322"/>
            </a:xfrm>
            <a:custGeom>
              <a:avLst/>
              <a:gdLst>
                <a:gd name="G0" fmla="sin 10800 1896456"/>
                <a:gd name="G1" fmla="+- G0 10800 0"/>
                <a:gd name="G2" fmla="cos 10800 1896456"/>
                <a:gd name="G3" fmla="+- G2 10800 0"/>
                <a:gd name="G4" fmla="sin 10800 9543270"/>
                <a:gd name="G5" fmla="+- G4 10800 0"/>
                <a:gd name="G6" fmla="cos 10800 9543270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975 w 21600"/>
                <a:gd name="T13" fmla="*/ 10799 h 21600"/>
                <a:gd name="T14" fmla="*/ 20307 w 21600"/>
                <a:gd name="T15" fmla="*/ 215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20251" y="16025"/>
                  </a:moveTo>
                  <a:cubicBezTo>
                    <a:pt x="18350" y="19464"/>
                    <a:pt x="14730" y="21599"/>
                    <a:pt x="10800" y="21600"/>
                  </a:cubicBezTo>
                  <a:cubicBezTo>
                    <a:pt x="7234" y="21600"/>
                    <a:pt x="3899" y="19840"/>
                    <a:pt x="1886" y="16897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20251" y="16025"/>
                  </a:moveTo>
                  <a:cubicBezTo>
                    <a:pt x="18350" y="19464"/>
                    <a:pt x="14730" y="21599"/>
                    <a:pt x="10800" y="21600"/>
                  </a:cubicBezTo>
                  <a:cubicBezTo>
                    <a:pt x="7234" y="21600"/>
                    <a:pt x="3899" y="19840"/>
                    <a:pt x="1886" y="16897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01" name="AutoShape 533"/>
            <p:cNvSpPr>
              <a:spLocks noChangeArrowheads="1"/>
            </p:cNvSpPr>
            <p:nvPr/>
          </p:nvSpPr>
          <p:spPr bwMode="auto">
            <a:xfrm flipH="1">
              <a:off x="3988" y="2966"/>
              <a:ext cx="602" cy="1510"/>
            </a:xfrm>
            <a:custGeom>
              <a:avLst/>
              <a:gdLst>
                <a:gd name="G0" fmla="sin 10800 -7200065"/>
                <a:gd name="G1" fmla="+- G0 10800 0"/>
                <a:gd name="G2" fmla="cos 10800 -7200065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7207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7130" y="642"/>
                  </a:moveTo>
                  <a:cubicBezTo>
                    <a:pt x="8307" y="217"/>
                    <a:pt x="954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7130" y="642"/>
                  </a:moveTo>
                  <a:cubicBezTo>
                    <a:pt x="8307" y="217"/>
                    <a:pt x="954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02" name="AutoShape 534"/>
            <p:cNvSpPr>
              <a:spLocks noChangeArrowheads="1"/>
            </p:cNvSpPr>
            <p:nvPr/>
          </p:nvSpPr>
          <p:spPr bwMode="auto">
            <a:xfrm flipH="1">
              <a:off x="3703" y="3006"/>
              <a:ext cx="923" cy="1508"/>
            </a:xfrm>
            <a:custGeom>
              <a:avLst/>
              <a:gdLst>
                <a:gd name="G0" fmla="sin 10800 -7487739"/>
                <a:gd name="G1" fmla="+- G0 10800 0"/>
                <a:gd name="G2" fmla="cos 10800 -7487739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6339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6363" y="953"/>
                  </a:moveTo>
                  <a:cubicBezTo>
                    <a:pt x="7757" y="324"/>
                    <a:pt x="9270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6363" y="953"/>
                  </a:moveTo>
                  <a:cubicBezTo>
                    <a:pt x="7757" y="324"/>
                    <a:pt x="9270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03" name="AutoShape 535"/>
            <p:cNvSpPr>
              <a:spLocks noChangeArrowheads="1"/>
            </p:cNvSpPr>
            <p:nvPr/>
          </p:nvSpPr>
          <p:spPr bwMode="auto">
            <a:xfrm flipH="1">
              <a:off x="3646" y="2866"/>
              <a:ext cx="965" cy="1510"/>
            </a:xfrm>
            <a:custGeom>
              <a:avLst/>
              <a:gdLst>
                <a:gd name="G0" fmla="sin 10800 -8291692"/>
                <a:gd name="G1" fmla="+- G0 10800 0"/>
                <a:gd name="G2" fmla="cos 10800 -8291692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421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372" y="2120"/>
                  </a:moveTo>
                  <a:cubicBezTo>
                    <a:pt x="6232" y="743"/>
                    <a:pt x="8485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372" y="2120"/>
                  </a:moveTo>
                  <a:cubicBezTo>
                    <a:pt x="6232" y="743"/>
                    <a:pt x="8485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04" name="AutoShape 536"/>
            <p:cNvSpPr>
              <a:spLocks noChangeArrowheads="1"/>
            </p:cNvSpPr>
            <p:nvPr/>
          </p:nvSpPr>
          <p:spPr bwMode="auto">
            <a:xfrm>
              <a:off x="4467" y="2974"/>
              <a:ext cx="153" cy="1511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00CC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05" name="AutoShape 537"/>
            <p:cNvSpPr>
              <a:spLocks noChangeArrowheads="1"/>
            </p:cNvSpPr>
            <p:nvPr/>
          </p:nvSpPr>
          <p:spPr bwMode="auto">
            <a:xfrm>
              <a:off x="4450" y="2970"/>
              <a:ext cx="404" cy="1510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06" name="AutoShape 538"/>
            <p:cNvSpPr>
              <a:spLocks noChangeArrowheads="1"/>
            </p:cNvSpPr>
            <p:nvPr/>
          </p:nvSpPr>
          <p:spPr bwMode="auto">
            <a:xfrm>
              <a:off x="4444" y="2870"/>
              <a:ext cx="575" cy="1510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07" name="Freeform 539"/>
            <p:cNvSpPr>
              <a:spLocks noChangeArrowheads="1"/>
            </p:cNvSpPr>
            <p:nvPr/>
          </p:nvSpPr>
          <p:spPr bwMode="auto">
            <a:xfrm>
              <a:off x="4647" y="3340"/>
              <a:ext cx="156" cy="47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08" name="Freeform 540"/>
            <p:cNvSpPr>
              <a:spLocks noChangeArrowheads="1"/>
            </p:cNvSpPr>
            <p:nvPr/>
          </p:nvSpPr>
          <p:spPr bwMode="auto">
            <a:xfrm rot="19680000" flipV="1">
              <a:off x="4403" y="3183"/>
              <a:ext cx="142" cy="270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09" name="AutoShape 541"/>
            <p:cNvSpPr>
              <a:spLocks noChangeArrowheads="1"/>
            </p:cNvSpPr>
            <p:nvPr/>
          </p:nvSpPr>
          <p:spPr bwMode="auto">
            <a:xfrm flipH="1">
              <a:off x="3602" y="2751"/>
              <a:ext cx="969" cy="1510"/>
            </a:xfrm>
            <a:custGeom>
              <a:avLst/>
              <a:gdLst>
                <a:gd name="G0" fmla="sin 10800 -8836577"/>
                <a:gd name="G1" fmla="+- G0 10800 0"/>
                <a:gd name="G2" fmla="cos 10800 -8836577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3294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3185" y="3141"/>
                  </a:moveTo>
                  <a:cubicBezTo>
                    <a:pt x="5208" y="1129"/>
                    <a:pt x="7946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3185" y="3141"/>
                  </a:moveTo>
                  <a:cubicBezTo>
                    <a:pt x="5208" y="1129"/>
                    <a:pt x="7946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10" name="AutoShape 542"/>
            <p:cNvSpPr>
              <a:spLocks noChangeArrowheads="1"/>
            </p:cNvSpPr>
            <p:nvPr/>
          </p:nvSpPr>
          <p:spPr bwMode="auto">
            <a:xfrm flipH="1">
              <a:off x="3690" y="2589"/>
              <a:ext cx="806" cy="1490"/>
            </a:xfrm>
            <a:custGeom>
              <a:avLst/>
              <a:gdLst>
                <a:gd name="G0" fmla="sin 10800 -9670994"/>
                <a:gd name="G1" fmla="+- G0 10800 0"/>
                <a:gd name="G2" fmla="cos 10800 -9670994"/>
                <a:gd name="G3" fmla="+- G2 10800 0"/>
                <a:gd name="G4" fmla="sin 10800 -3329666"/>
                <a:gd name="G5" fmla="+- G4 10800 0"/>
                <a:gd name="G6" fmla="cos 10800 -3329666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7 w 21600"/>
                <a:gd name="T13" fmla="*/ 0 h 21600"/>
                <a:gd name="T14" fmla="*/ 17757 w 21600"/>
                <a:gd name="T15" fmla="*/ 107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1684" y="5007"/>
                  </a:moveTo>
                  <a:cubicBezTo>
                    <a:pt x="3666" y="1888"/>
                    <a:pt x="7105" y="-1"/>
                    <a:pt x="10800" y="0"/>
                  </a:cubicBezTo>
                  <a:cubicBezTo>
                    <a:pt x="13286" y="0"/>
                    <a:pt x="15696" y="857"/>
                    <a:pt x="17623" y="2429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684" y="5007"/>
                  </a:moveTo>
                  <a:cubicBezTo>
                    <a:pt x="3666" y="1888"/>
                    <a:pt x="7105" y="-1"/>
                    <a:pt x="10800" y="0"/>
                  </a:cubicBezTo>
                  <a:cubicBezTo>
                    <a:pt x="13286" y="0"/>
                    <a:pt x="15696" y="857"/>
                    <a:pt x="17623" y="2429"/>
                  </a:cubicBezTo>
                </a:path>
              </a:pathLst>
            </a:custGeom>
            <a:noFill/>
            <a:ln w="9360">
              <a:solidFill>
                <a:srgbClr val="00CC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11" name="AutoShape 543"/>
            <p:cNvSpPr>
              <a:spLocks noChangeArrowheads="1"/>
            </p:cNvSpPr>
            <p:nvPr/>
          </p:nvSpPr>
          <p:spPr bwMode="auto">
            <a:xfrm>
              <a:off x="4405" y="2902"/>
              <a:ext cx="342" cy="1490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-2219995"/>
                <a:gd name="G5" fmla="+- G4 10800 0"/>
                <a:gd name="G6" fmla="cos 10800 -2219995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19831 w 21600"/>
                <a:gd name="T15" fmla="*/ 107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4398" y="0"/>
                    <a:pt x="17760" y="1792"/>
                    <a:pt x="19766" y="4779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4398" y="0"/>
                    <a:pt x="17760" y="1792"/>
                    <a:pt x="19766" y="4779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12" name="Freeform 544"/>
            <p:cNvSpPr>
              <a:spLocks noChangeArrowheads="1"/>
            </p:cNvSpPr>
            <p:nvPr/>
          </p:nvSpPr>
          <p:spPr bwMode="auto">
            <a:xfrm flipH="1">
              <a:off x="3737" y="3297"/>
              <a:ext cx="351" cy="49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13" name="Freeform 545"/>
            <p:cNvSpPr>
              <a:spLocks noChangeArrowheads="1"/>
            </p:cNvSpPr>
            <p:nvPr/>
          </p:nvSpPr>
          <p:spPr bwMode="auto">
            <a:xfrm flipH="1">
              <a:off x="3902" y="2777"/>
              <a:ext cx="225" cy="49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14" name="Freeform 546"/>
            <p:cNvSpPr>
              <a:spLocks noChangeArrowheads="1"/>
            </p:cNvSpPr>
            <p:nvPr/>
          </p:nvSpPr>
          <p:spPr bwMode="auto">
            <a:xfrm flipH="1">
              <a:off x="4160" y="2630"/>
              <a:ext cx="135" cy="49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15" name="Freeform 547"/>
            <p:cNvSpPr>
              <a:spLocks noChangeArrowheads="1"/>
            </p:cNvSpPr>
            <p:nvPr/>
          </p:nvSpPr>
          <p:spPr bwMode="auto">
            <a:xfrm>
              <a:off x="5002" y="3225"/>
              <a:ext cx="326" cy="51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16" name="Freeform 548"/>
            <p:cNvSpPr>
              <a:spLocks noChangeArrowheads="1"/>
            </p:cNvSpPr>
            <p:nvPr/>
          </p:nvSpPr>
          <p:spPr bwMode="auto">
            <a:xfrm>
              <a:off x="4833" y="2963"/>
              <a:ext cx="490" cy="345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17" name="Freeform 549"/>
            <p:cNvSpPr>
              <a:spLocks noChangeArrowheads="1"/>
            </p:cNvSpPr>
            <p:nvPr/>
          </p:nvSpPr>
          <p:spPr bwMode="auto">
            <a:xfrm>
              <a:off x="4851" y="2597"/>
              <a:ext cx="214" cy="46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18" name="Freeform 550"/>
            <p:cNvSpPr>
              <a:spLocks noChangeArrowheads="1"/>
            </p:cNvSpPr>
            <p:nvPr/>
          </p:nvSpPr>
          <p:spPr bwMode="auto">
            <a:xfrm rot="20220000">
              <a:off x="4639" y="2984"/>
              <a:ext cx="144" cy="271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19" name="Freeform 551"/>
            <p:cNvSpPr>
              <a:spLocks noChangeArrowheads="1"/>
            </p:cNvSpPr>
            <p:nvPr/>
          </p:nvSpPr>
          <p:spPr bwMode="auto">
            <a:xfrm rot="1380000" flipH="1">
              <a:off x="4128" y="2975"/>
              <a:ext cx="142" cy="27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920" name="Group 552"/>
          <p:cNvGrpSpPr>
            <a:grpSpLocks/>
          </p:cNvGrpSpPr>
          <p:nvPr/>
        </p:nvGrpSpPr>
        <p:grpSpPr bwMode="auto">
          <a:xfrm>
            <a:off x="1155700" y="4308475"/>
            <a:ext cx="2962275" cy="3333750"/>
            <a:chOff x="728" y="2714"/>
            <a:chExt cx="1866" cy="2100"/>
          </a:xfrm>
        </p:grpSpPr>
        <p:sp>
          <p:nvSpPr>
            <p:cNvPr id="186921" name="Oval 553"/>
            <p:cNvSpPr>
              <a:spLocks noChangeArrowheads="1"/>
            </p:cNvSpPr>
            <p:nvPr/>
          </p:nvSpPr>
          <p:spPr bwMode="auto">
            <a:xfrm>
              <a:off x="1180" y="2982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22" name="Oval 554"/>
            <p:cNvSpPr>
              <a:spLocks noChangeArrowheads="1"/>
            </p:cNvSpPr>
            <p:nvPr/>
          </p:nvSpPr>
          <p:spPr bwMode="auto">
            <a:xfrm>
              <a:off x="1541" y="3237"/>
              <a:ext cx="187" cy="131"/>
            </a:xfrm>
            <a:prstGeom prst="ellipse">
              <a:avLst/>
            </a:prstGeom>
            <a:gradFill rotWithShape="0">
              <a:gsLst>
                <a:gs pos="0">
                  <a:srgbClr val="3333CC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23" name="Freeform 555"/>
            <p:cNvSpPr>
              <a:spLocks noChangeArrowheads="1"/>
            </p:cNvSpPr>
            <p:nvPr/>
          </p:nvSpPr>
          <p:spPr bwMode="auto">
            <a:xfrm rot="2700000">
              <a:off x="1668" y="3439"/>
              <a:ext cx="556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24" name="Freeform 556"/>
            <p:cNvSpPr>
              <a:spLocks noChangeArrowheads="1"/>
            </p:cNvSpPr>
            <p:nvPr/>
          </p:nvSpPr>
          <p:spPr bwMode="auto">
            <a:xfrm rot="2700000">
              <a:off x="2069" y="3737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25" name="Freeform 557"/>
            <p:cNvSpPr>
              <a:spLocks noChangeArrowheads="1"/>
            </p:cNvSpPr>
            <p:nvPr/>
          </p:nvSpPr>
          <p:spPr bwMode="auto">
            <a:xfrm rot="2100000">
              <a:off x="1697" y="3371"/>
              <a:ext cx="586" cy="112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26" name="Freeform 558"/>
            <p:cNvSpPr>
              <a:spLocks noChangeArrowheads="1"/>
            </p:cNvSpPr>
            <p:nvPr/>
          </p:nvSpPr>
          <p:spPr bwMode="auto">
            <a:xfrm rot="2100000">
              <a:off x="2179" y="3626"/>
              <a:ext cx="315" cy="17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27" name="Freeform 559"/>
            <p:cNvSpPr>
              <a:spLocks noChangeArrowheads="1"/>
            </p:cNvSpPr>
            <p:nvPr/>
          </p:nvSpPr>
          <p:spPr bwMode="auto">
            <a:xfrm rot="1560000">
              <a:off x="1709" y="3310"/>
              <a:ext cx="561" cy="9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28" name="Freeform 560"/>
            <p:cNvSpPr>
              <a:spLocks noChangeArrowheads="1"/>
            </p:cNvSpPr>
            <p:nvPr/>
          </p:nvSpPr>
          <p:spPr bwMode="auto">
            <a:xfrm rot="1560000">
              <a:off x="2209" y="3499"/>
              <a:ext cx="301" cy="154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29" name="Freeform 561"/>
            <p:cNvSpPr>
              <a:spLocks noChangeArrowheads="1"/>
            </p:cNvSpPr>
            <p:nvPr/>
          </p:nvSpPr>
          <p:spPr bwMode="auto">
            <a:xfrm rot="1080000">
              <a:off x="1718" y="3247"/>
              <a:ext cx="542" cy="10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30" name="Freeform 562"/>
            <p:cNvSpPr>
              <a:spLocks noChangeArrowheads="1"/>
            </p:cNvSpPr>
            <p:nvPr/>
          </p:nvSpPr>
          <p:spPr bwMode="auto">
            <a:xfrm rot="1080000">
              <a:off x="2224" y="3375"/>
              <a:ext cx="291" cy="17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31" name="Freeform 563"/>
            <p:cNvSpPr>
              <a:spLocks noChangeArrowheads="1"/>
            </p:cNvSpPr>
            <p:nvPr/>
          </p:nvSpPr>
          <p:spPr bwMode="auto">
            <a:xfrm rot="480000">
              <a:off x="1729" y="3175"/>
              <a:ext cx="499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32" name="Freeform 564"/>
            <p:cNvSpPr>
              <a:spLocks noChangeArrowheads="1"/>
            </p:cNvSpPr>
            <p:nvPr/>
          </p:nvSpPr>
          <p:spPr bwMode="auto">
            <a:xfrm rot="480000">
              <a:off x="2217" y="3229"/>
              <a:ext cx="268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33" name="Freeform 565"/>
            <p:cNvSpPr>
              <a:spLocks noChangeArrowheads="1"/>
            </p:cNvSpPr>
            <p:nvPr/>
          </p:nvSpPr>
          <p:spPr bwMode="auto">
            <a:xfrm rot="21480000">
              <a:off x="1734" y="3137"/>
              <a:ext cx="454" cy="7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34" name="Freeform 566"/>
            <p:cNvSpPr>
              <a:spLocks noChangeArrowheads="1"/>
            </p:cNvSpPr>
            <p:nvPr/>
          </p:nvSpPr>
          <p:spPr bwMode="auto">
            <a:xfrm rot="21480000">
              <a:off x="2184" y="3129"/>
              <a:ext cx="244" cy="111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35" name="Freeform 567"/>
            <p:cNvSpPr>
              <a:spLocks noChangeArrowheads="1"/>
            </p:cNvSpPr>
            <p:nvPr/>
          </p:nvSpPr>
          <p:spPr bwMode="auto">
            <a:xfrm rot="20760000">
              <a:off x="1718" y="3085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36" name="Freeform 568"/>
            <p:cNvSpPr>
              <a:spLocks noChangeArrowheads="1"/>
            </p:cNvSpPr>
            <p:nvPr/>
          </p:nvSpPr>
          <p:spPr bwMode="auto">
            <a:xfrm rot="20760000">
              <a:off x="2112" y="3017"/>
              <a:ext cx="214" cy="10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37" name="Freeform 569"/>
            <p:cNvSpPr>
              <a:spLocks noChangeArrowheads="1"/>
            </p:cNvSpPr>
            <p:nvPr/>
          </p:nvSpPr>
          <p:spPr bwMode="auto">
            <a:xfrm rot="18900000" flipH="1">
              <a:off x="1056" y="3479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38" name="Freeform 570"/>
            <p:cNvSpPr>
              <a:spLocks noChangeArrowheads="1"/>
            </p:cNvSpPr>
            <p:nvPr/>
          </p:nvSpPr>
          <p:spPr bwMode="auto">
            <a:xfrm rot="18900000" flipH="1">
              <a:off x="905" y="3777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39" name="Freeform 571"/>
            <p:cNvSpPr>
              <a:spLocks noChangeArrowheads="1"/>
            </p:cNvSpPr>
            <p:nvPr/>
          </p:nvSpPr>
          <p:spPr bwMode="auto">
            <a:xfrm rot="19500000" flipH="1">
              <a:off x="979" y="3428"/>
              <a:ext cx="586" cy="112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40" name="Freeform 572"/>
            <p:cNvSpPr>
              <a:spLocks noChangeArrowheads="1"/>
            </p:cNvSpPr>
            <p:nvPr/>
          </p:nvSpPr>
          <p:spPr bwMode="auto">
            <a:xfrm rot="19500000" flipH="1">
              <a:off x="769" y="3683"/>
              <a:ext cx="315" cy="17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41" name="Freeform 573"/>
            <p:cNvSpPr>
              <a:spLocks noChangeArrowheads="1"/>
            </p:cNvSpPr>
            <p:nvPr/>
          </p:nvSpPr>
          <p:spPr bwMode="auto">
            <a:xfrm rot="20040000" flipH="1">
              <a:off x="996" y="3368"/>
              <a:ext cx="561" cy="9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42" name="Freeform 574"/>
            <p:cNvSpPr>
              <a:spLocks noChangeArrowheads="1"/>
            </p:cNvSpPr>
            <p:nvPr/>
          </p:nvSpPr>
          <p:spPr bwMode="auto">
            <a:xfrm rot="20040000" flipH="1">
              <a:off x="755" y="3558"/>
              <a:ext cx="301" cy="15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43" name="Freeform 575"/>
            <p:cNvSpPr>
              <a:spLocks noChangeArrowheads="1"/>
            </p:cNvSpPr>
            <p:nvPr/>
          </p:nvSpPr>
          <p:spPr bwMode="auto">
            <a:xfrm rot="20520000" flipH="1">
              <a:off x="1006" y="3305"/>
              <a:ext cx="542" cy="10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44" name="Freeform 576"/>
            <p:cNvSpPr>
              <a:spLocks noChangeArrowheads="1"/>
            </p:cNvSpPr>
            <p:nvPr/>
          </p:nvSpPr>
          <p:spPr bwMode="auto">
            <a:xfrm rot="20520000" flipH="1">
              <a:off x="747" y="3432"/>
              <a:ext cx="291" cy="17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45" name="Freeform 577"/>
            <p:cNvSpPr>
              <a:spLocks noChangeArrowheads="1"/>
            </p:cNvSpPr>
            <p:nvPr/>
          </p:nvSpPr>
          <p:spPr bwMode="auto">
            <a:xfrm rot="21120000" flipH="1">
              <a:off x="1037" y="3232"/>
              <a:ext cx="499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46" name="Freeform 578"/>
            <p:cNvSpPr>
              <a:spLocks noChangeArrowheads="1"/>
            </p:cNvSpPr>
            <p:nvPr/>
          </p:nvSpPr>
          <p:spPr bwMode="auto">
            <a:xfrm rot="21120000" flipH="1">
              <a:off x="778" y="3286"/>
              <a:ext cx="268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47" name="Freeform 579"/>
            <p:cNvSpPr>
              <a:spLocks noChangeArrowheads="1"/>
            </p:cNvSpPr>
            <p:nvPr/>
          </p:nvSpPr>
          <p:spPr bwMode="auto">
            <a:xfrm rot="120000" flipH="1">
              <a:off x="1071" y="3194"/>
              <a:ext cx="454" cy="7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48" name="Freeform 580"/>
            <p:cNvSpPr>
              <a:spLocks noChangeArrowheads="1"/>
            </p:cNvSpPr>
            <p:nvPr/>
          </p:nvSpPr>
          <p:spPr bwMode="auto">
            <a:xfrm rot="120000" flipH="1">
              <a:off x="830" y="3186"/>
              <a:ext cx="244" cy="111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49" name="Freeform 581"/>
            <p:cNvSpPr>
              <a:spLocks noChangeArrowheads="1"/>
            </p:cNvSpPr>
            <p:nvPr/>
          </p:nvSpPr>
          <p:spPr bwMode="auto">
            <a:xfrm rot="840000" flipH="1">
              <a:off x="1141" y="3142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50" name="Freeform 582"/>
            <p:cNvSpPr>
              <a:spLocks noChangeArrowheads="1"/>
            </p:cNvSpPr>
            <p:nvPr/>
          </p:nvSpPr>
          <p:spPr bwMode="auto">
            <a:xfrm rot="840000" flipH="1">
              <a:off x="932" y="3074"/>
              <a:ext cx="214" cy="10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51" name="Freeform 583"/>
            <p:cNvSpPr>
              <a:spLocks noChangeArrowheads="1"/>
            </p:cNvSpPr>
            <p:nvPr/>
          </p:nvSpPr>
          <p:spPr bwMode="auto">
            <a:xfrm rot="1260000" flipH="1">
              <a:off x="1169" y="3121"/>
              <a:ext cx="399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52" name="Freeform 584"/>
            <p:cNvSpPr>
              <a:spLocks noChangeArrowheads="1"/>
            </p:cNvSpPr>
            <p:nvPr/>
          </p:nvSpPr>
          <p:spPr bwMode="auto">
            <a:xfrm rot="1260000" flipH="1">
              <a:off x="969" y="3011"/>
              <a:ext cx="214" cy="11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53" name="Freeform 585"/>
            <p:cNvSpPr>
              <a:spLocks noChangeArrowheads="1"/>
            </p:cNvSpPr>
            <p:nvPr/>
          </p:nvSpPr>
          <p:spPr bwMode="auto">
            <a:xfrm rot="2040000" flipH="1">
              <a:off x="1213" y="3090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54" name="Freeform 586"/>
            <p:cNvSpPr>
              <a:spLocks noChangeArrowheads="1"/>
            </p:cNvSpPr>
            <p:nvPr/>
          </p:nvSpPr>
          <p:spPr bwMode="auto">
            <a:xfrm rot="2040000" flipH="1">
              <a:off x="1039" y="2919"/>
              <a:ext cx="21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55" name="Freeform 587"/>
            <p:cNvSpPr>
              <a:spLocks noChangeArrowheads="1"/>
            </p:cNvSpPr>
            <p:nvPr/>
          </p:nvSpPr>
          <p:spPr bwMode="auto">
            <a:xfrm rot="2700000" flipH="1">
              <a:off x="1251" y="3045"/>
              <a:ext cx="404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56" name="Freeform 588"/>
            <p:cNvSpPr>
              <a:spLocks noChangeArrowheads="1"/>
            </p:cNvSpPr>
            <p:nvPr/>
          </p:nvSpPr>
          <p:spPr bwMode="auto">
            <a:xfrm rot="2700000" flipH="1">
              <a:off x="1106" y="2827"/>
              <a:ext cx="217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57" name="Freeform 589"/>
            <p:cNvSpPr>
              <a:spLocks noChangeArrowheads="1"/>
            </p:cNvSpPr>
            <p:nvPr/>
          </p:nvSpPr>
          <p:spPr bwMode="auto">
            <a:xfrm rot="3480000" flipH="1">
              <a:off x="1338" y="3029"/>
              <a:ext cx="356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58" name="Freeform 590"/>
            <p:cNvSpPr>
              <a:spLocks noChangeArrowheads="1"/>
            </p:cNvSpPr>
            <p:nvPr/>
          </p:nvSpPr>
          <p:spPr bwMode="auto">
            <a:xfrm rot="3480000" flipH="1">
              <a:off x="1256" y="2798"/>
              <a:ext cx="191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59" name="Freeform 591"/>
            <p:cNvSpPr>
              <a:spLocks noChangeArrowheads="1"/>
            </p:cNvSpPr>
            <p:nvPr/>
          </p:nvSpPr>
          <p:spPr bwMode="auto">
            <a:xfrm rot="4140000" flipH="1">
              <a:off x="1397" y="3017"/>
              <a:ext cx="342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60" name="Freeform 592"/>
            <p:cNvSpPr>
              <a:spLocks noChangeArrowheads="1"/>
            </p:cNvSpPr>
            <p:nvPr/>
          </p:nvSpPr>
          <p:spPr bwMode="auto">
            <a:xfrm rot="4140000" flipH="1">
              <a:off x="1361" y="2765"/>
              <a:ext cx="18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61" name="Freeform 593"/>
            <p:cNvSpPr>
              <a:spLocks noChangeArrowheads="1"/>
            </p:cNvSpPr>
            <p:nvPr/>
          </p:nvSpPr>
          <p:spPr bwMode="auto">
            <a:xfrm rot="20280000">
              <a:off x="1683" y="3050"/>
              <a:ext cx="398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62" name="Freeform 594"/>
            <p:cNvSpPr>
              <a:spLocks noChangeArrowheads="1"/>
            </p:cNvSpPr>
            <p:nvPr/>
          </p:nvSpPr>
          <p:spPr bwMode="auto">
            <a:xfrm rot="20280000">
              <a:off x="2063" y="2936"/>
              <a:ext cx="21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63" name="Freeform 595"/>
            <p:cNvSpPr>
              <a:spLocks noChangeArrowheads="1"/>
            </p:cNvSpPr>
            <p:nvPr/>
          </p:nvSpPr>
          <p:spPr bwMode="auto">
            <a:xfrm rot="19680000">
              <a:off x="1640" y="3027"/>
              <a:ext cx="399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64" name="Freeform 596"/>
            <p:cNvSpPr>
              <a:spLocks noChangeArrowheads="1"/>
            </p:cNvSpPr>
            <p:nvPr/>
          </p:nvSpPr>
          <p:spPr bwMode="auto">
            <a:xfrm rot="19680000">
              <a:off x="1998" y="2862"/>
              <a:ext cx="214" cy="11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65" name="Freeform 597"/>
            <p:cNvSpPr>
              <a:spLocks noChangeArrowheads="1"/>
            </p:cNvSpPr>
            <p:nvPr/>
          </p:nvSpPr>
          <p:spPr bwMode="auto">
            <a:xfrm rot="4560000" flipH="1">
              <a:off x="1451" y="3035"/>
              <a:ext cx="332" cy="4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66" name="Freeform 598"/>
            <p:cNvSpPr>
              <a:spLocks noChangeArrowheads="1"/>
            </p:cNvSpPr>
            <p:nvPr/>
          </p:nvSpPr>
          <p:spPr bwMode="auto">
            <a:xfrm rot="4560000" flipH="1">
              <a:off x="1460" y="2792"/>
              <a:ext cx="178" cy="7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67" name="Freeform 599"/>
            <p:cNvSpPr>
              <a:spLocks noChangeArrowheads="1"/>
            </p:cNvSpPr>
            <p:nvPr/>
          </p:nvSpPr>
          <p:spPr bwMode="auto">
            <a:xfrm rot="17760000">
              <a:off x="1534" y="3024"/>
              <a:ext cx="343" cy="6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68" name="Freeform 600"/>
            <p:cNvSpPr>
              <a:spLocks noChangeArrowheads="1"/>
            </p:cNvSpPr>
            <p:nvPr/>
          </p:nvSpPr>
          <p:spPr bwMode="auto">
            <a:xfrm rot="17760000">
              <a:off x="1746" y="2778"/>
              <a:ext cx="184" cy="9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69" name="Freeform 601"/>
            <p:cNvSpPr>
              <a:spLocks noChangeArrowheads="1"/>
            </p:cNvSpPr>
            <p:nvPr/>
          </p:nvSpPr>
          <p:spPr bwMode="auto">
            <a:xfrm rot="18840000">
              <a:off x="1578" y="3017"/>
              <a:ext cx="373" cy="8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70" name="Freeform 602"/>
            <p:cNvSpPr>
              <a:spLocks noChangeArrowheads="1"/>
            </p:cNvSpPr>
            <p:nvPr/>
          </p:nvSpPr>
          <p:spPr bwMode="auto">
            <a:xfrm rot="18840000">
              <a:off x="1880" y="2805"/>
              <a:ext cx="200" cy="13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71" name="Freeform 603"/>
            <p:cNvSpPr>
              <a:spLocks noChangeArrowheads="1"/>
            </p:cNvSpPr>
            <p:nvPr/>
          </p:nvSpPr>
          <p:spPr bwMode="auto">
            <a:xfrm rot="16680000">
              <a:off x="1516" y="3030"/>
              <a:ext cx="308" cy="2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72" name="Freeform 604"/>
            <p:cNvSpPr>
              <a:spLocks noChangeArrowheads="1"/>
            </p:cNvSpPr>
            <p:nvPr/>
          </p:nvSpPr>
          <p:spPr bwMode="auto">
            <a:xfrm rot="16680000">
              <a:off x="1629" y="2793"/>
              <a:ext cx="165" cy="4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73" name="Freeform 605"/>
            <p:cNvSpPr>
              <a:spLocks noChangeArrowheads="1"/>
            </p:cNvSpPr>
            <p:nvPr/>
          </p:nvSpPr>
          <p:spPr bwMode="auto">
            <a:xfrm rot="18360000" flipH="1">
              <a:off x="1098" y="3518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74" name="Freeform 606"/>
            <p:cNvSpPr>
              <a:spLocks noChangeArrowheads="1"/>
            </p:cNvSpPr>
            <p:nvPr/>
          </p:nvSpPr>
          <p:spPr bwMode="auto">
            <a:xfrm rot="18360000" flipH="1">
              <a:off x="1003" y="3853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75" name="Freeform 607"/>
            <p:cNvSpPr>
              <a:spLocks noChangeArrowheads="1"/>
            </p:cNvSpPr>
            <p:nvPr/>
          </p:nvSpPr>
          <p:spPr bwMode="auto">
            <a:xfrm rot="17520000" flipH="1">
              <a:off x="1182" y="3551"/>
              <a:ext cx="515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76" name="Freeform 608"/>
            <p:cNvSpPr>
              <a:spLocks noChangeArrowheads="1"/>
            </p:cNvSpPr>
            <p:nvPr/>
          </p:nvSpPr>
          <p:spPr bwMode="auto">
            <a:xfrm rot="17520000" flipH="1">
              <a:off x="1183" y="3893"/>
              <a:ext cx="276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77" name="Freeform 609"/>
            <p:cNvSpPr>
              <a:spLocks noChangeArrowheads="1"/>
            </p:cNvSpPr>
            <p:nvPr/>
          </p:nvSpPr>
          <p:spPr bwMode="auto">
            <a:xfrm rot="16860000" flipH="1">
              <a:off x="1271" y="3564"/>
              <a:ext cx="495" cy="9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78" name="Freeform 610"/>
            <p:cNvSpPr>
              <a:spLocks noChangeArrowheads="1"/>
            </p:cNvSpPr>
            <p:nvPr/>
          </p:nvSpPr>
          <p:spPr bwMode="auto">
            <a:xfrm rot="16860000" flipH="1">
              <a:off x="1344" y="3911"/>
              <a:ext cx="265" cy="142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79" name="Freeform 611"/>
            <p:cNvSpPr>
              <a:spLocks noChangeArrowheads="1"/>
            </p:cNvSpPr>
            <p:nvPr/>
          </p:nvSpPr>
          <p:spPr bwMode="auto">
            <a:xfrm rot="3120000">
              <a:off x="1622" y="3500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80" name="Freeform 612"/>
            <p:cNvSpPr>
              <a:spLocks noChangeArrowheads="1"/>
            </p:cNvSpPr>
            <p:nvPr/>
          </p:nvSpPr>
          <p:spPr bwMode="auto">
            <a:xfrm rot="3120000">
              <a:off x="1986" y="3829"/>
              <a:ext cx="299" cy="15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81" name="Freeform 613"/>
            <p:cNvSpPr>
              <a:spLocks noChangeArrowheads="1"/>
            </p:cNvSpPr>
            <p:nvPr/>
          </p:nvSpPr>
          <p:spPr bwMode="auto">
            <a:xfrm rot="3720000">
              <a:off x="1583" y="3539"/>
              <a:ext cx="533" cy="9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82" name="Freeform 614"/>
            <p:cNvSpPr>
              <a:spLocks noChangeArrowheads="1"/>
            </p:cNvSpPr>
            <p:nvPr/>
          </p:nvSpPr>
          <p:spPr bwMode="auto">
            <a:xfrm rot="3720000">
              <a:off x="1867" y="3885"/>
              <a:ext cx="286" cy="152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83" name="Freeform 615"/>
            <p:cNvSpPr>
              <a:spLocks noChangeArrowheads="1"/>
            </p:cNvSpPr>
            <p:nvPr/>
          </p:nvSpPr>
          <p:spPr bwMode="auto">
            <a:xfrm rot="4260000">
              <a:off x="1528" y="3577"/>
              <a:ext cx="517" cy="7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84" name="Freeform 616"/>
            <p:cNvSpPr>
              <a:spLocks noChangeArrowheads="1"/>
            </p:cNvSpPr>
            <p:nvPr/>
          </p:nvSpPr>
          <p:spPr bwMode="auto">
            <a:xfrm rot="4260000">
              <a:off x="1745" y="3927"/>
              <a:ext cx="278" cy="12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85" name="Freeform 617"/>
            <p:cNvSpPr>
              <a:spLocks noChangeArrowheads="1"/>
            </p:cNvSpPr>
            <p:nvPr/>
          </p:nvSpPr>
          <p:spPr bwMode="auto">
            <a:xfrm rot="4920000">
              <a:off x="1484" y="3596"/>
              <a:ext cx="475" cy="8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86" name="Freeform 618"/>
            <p:cNvSpPr>
              <a:spLocks noChangeArrowheads="1"/>
            </p:cNvSpPr>
            <p:nvPr/>
          </p:nvSpPr>
          <p:spPr bwMode="auto">
            <a:xfrm rot="4920000">
              <a:off x="1625" y="3923"/>
              <a:ext cx="255" cy="12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87" name="Freeform 619"/>
            <p:cNvSpPr>
              <a:spLocks noChangeArrowheads="1"/>
            </p:cNvSpPr>
            <p:nvPr/>
          </p:nvSpPr>
          <p:spPr bwMode="auto">
            <a:xfrm rot="5760000">
              <a:off x="1389" y="3609"/>
              <a:ext cx="464" cy="6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88" name="Freeform 620"/>
            <p:cNvSpPr>
              <a:spLocks noChangeArrowheads="1"/>
            </p:cNvSpPr>
            <p:nvPr/>
          </p:nvSpPr>
          <p:spPr bwMode="auto">
            <a:xfrm rot="5760000">
              <a:off x="1440" y="3943"/>
              <a:ext cx="249" cy="9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89" name="Freeform 621"/>
            <p:cNvSpPr>
              <a:spLocks noChangeArrowheads="1"/>
            </p:cNvSpPr>
            <p:nvPr/>
          </p:nvSpPr>
          <p:spPr bwMode="auto">
            <a:xfrm flipH="1">
              <a:off x="1372" y="3498"/>
              <a:ext cx="157" cy="47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90" name="AutoShape 622"/>
            <p:cNvSpPr>
              <a:spLocks noChangeArrowheads="1"/>
            </p:cNvSpPr>
            <p:nvPr/>
          </p:nvSpPr>
          <p:spPr bwMode="auto">
            <a:xfrm flipH="1">
              <a:off x="1086" y="3299"/>
              <a:ext cx="1374" cy="1517"/>
            </a:xfrm>
            <a:custGeom>
              <a:avLst/>
              <a:gdLst>
                <a:gd name="G0" fmla="sin 10800 -4937353"/>
                <a:gd name="G1" fmla="+- G0 10800 0"/>
                <a:gd name="G2" fmla="cos 10800 -493735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0799 w 21600"/>
                <a:gd name="T13" fmla="*/ 385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13532" y="351"/>
                  </a:moveTo>
                  <a:cubicBezTo>
                    <a:pt x="18285" y="1594"/>
                    <a:pt x="21600" y="5887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3532" y="351"/>
                  </a:moveTo>
                  <a:cubicBezTo>
                    <a:pt x="18285" y="1594"/>
                    <a:pt x="21600" y="5887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91" name="AutoShape 623"/>
            <p:cNvSpPr>
              <a:spLocks noChangeArrowheads="1"/>
            </p:cNvSpPr>
            <p:nvPr/>
          </p:nvSpPr>
          <p:spPr bwMode="auto">
            <a:xfrm flipV="1">
              <a:off x="1617" y="2876"/>
              <a:ext cx="978" cy="1322"/>
            </a:xfrm>
            <a:custGeom>
              <a:avLst/>
              <a:gdLst>
                <a:gd name="G0" fmla="sin 10800 1896456"/>
                <a:gd name="G1" fmla="+- G0 10800 0"/>
                <a:gd name="G2" fmla="cos 10800 1896456"/>
                <a:gd name="G3" fmla="+- G2 10800 0"/>
                <a:gd name="G4" fmla="sin 10800 9543270"/>
                <a:gd name="G5" fmla="+- G4 10800 0"/>
                <a:gd name="G6" fmla="cos 10800 9543270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975 w 21600"/>
                <a:gd name="T13" fmla="*/ 10799 h 21600"/>
                <a:gd name="T14" fmla="*/ 20307 w 21600"/>
                <a:gd name="T15" fmla="*/ 215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20251" y="16025"/>
                  </a:moveTo>
                  <a:cubicBezTo>
                    <a:pt x="18350" y="19464"/>
                    <a:pt x="14730" y="21599"/>
                    <a:pt x="10800" y="21600"/>
                  </a:cubicBezTo>
                  <a:cubicBezTo>
                    <a:pt x="7234" y="21600"/>
                    <a:pt x="3899" y="19840"/>
                    <a:pt x="1886" y="16897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20251" y="16025"/>
                  </a:moveTo>
                  <a:cubicBezTo>
                    <a:pt x="18350" y="19464"/>
                    <a:pt x="14730" y="21599"/>
                    <a:pt x="10800" y="21600"/>
                  </a:cubicBezTo>
                  <a:cubicBezTo>
                    <a:pt x="7234" y="21600"/>
                    <a:pt x="3899" y="19840"/>
                    <a:pt x="1886" y="16897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92" name="AutoShape 624"/>
            <p:cNvSpPr>
              <a:spLocks noChangeArrowheads="1"/>
            </p:cNvSpPr>
            <p:nvPr/>
          </p:nvSpPr>
          <p:spPr bwMode="auto">
            <a:xfrm flipH="1">
              <a:off x="1157" y="3206"/>
              <a:ext cx="602" cy="1510"/>
            </a:xfrm>
            <a:custGeom>
              <a:avLst/>
              <a:gdLst>
                <a:gd name="G0" fmla="sin 10800 -7200065"/>
                <a:gd name="G1" fmla="+- G0 10800 0"/>
                <a:gd name="G2" fmla="cos 10800 -7200065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7207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7130" y="642"/>
                  </a:moveTo>
                  <a:cubicBezTo>
                    <a:pt x="8307" y="217"/>
                    <a:pt x="954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7130" y="642"/>
                  </a:moveTo>
                  <a:cubicBezTo>
                    <a:pt x="8307" y="217"/>
                    <a:pt x="954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93" name="AutoShape 625"/>
            <p:cNvSpPr>
              <a:spLocks noChangeArrowheads="1"/>
            </p:cNvSpPr>
            <p:nvPr/>
          </p:nvSpPr>
          <p:spPr bwMode="auto">
            <a:xfrm flipH="1">
              <a:off x="871" y="3246"/>
              <a:ext cx="923" cy="1508"/>
            </a:xfrm>
            <a:custGeom>
              <a:avLst/>
              <a:gdLst>
                <a:gd name="G0" fmla="sin 10800 -7487739"/>
                <a:gd name="G1" fmla="+- G0 10800 0"/>
                <a:gd name="G2" fmla="cos 10800 -7487739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6339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6363" y="953"/>
                  </a:moveTo>
                  <a:cubicBezTo>
                    <a:pt x="7757" y="324"/>
                    <a:pt x="9270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6363" y="953"/>
                  </a:moveTo>
                  <a:cubicBezTo>
                    <a:pt x="7757" y="324"/>
                    <a:pt x="9270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94" name="AutoShape 626"/>
            <p:cNvSpPr>
              <a:spLocks noChangeArrowheads="1"/>
            </p:cNvSpPr>
            <p:nvPr/>
          </p:nvSpPr>
          <p:spPr bwMode="auto">
            <a:xfrm flipH="1">
              <a:off x="815" y="3106"/>
              <a:ext cx="965" cy="1510"/>
            </a:xfrm>
            <a:custGeom>
              <a:avLst/>
              <a:gdLst>
                <a:gd name="G0" fmla="sin 10800 -8291692"/>
                <a:gd name="G1" fmla="+- G0 10800 0"/>
                <a:gd name="G2" fmla="cos 10800 -8291692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421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372" y="2120"/>
                  </a:moveTo>
                  <a:cubicBezTo>
                    <a:pt x="6232" y="743"/>
                    <a:pt x="8485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372" y="2120"/>
                  </a:moveTo>
                  <a:cubicBezTo>
                    <a:pt x="6232" y="743"/>
                    <a:pt x="8485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95" name="AutoShape 627"/>
            <p:cNvSpPr>
              <a:spLocks noChangeArrowheads="1"/>
            </p:cNvSpPr>
            <p:nvPr/>
          </p:nvSpPr>
          <p:spPr bwMode="auto">
            <a:xfrm>
              <a:off x="1635" y="3214"/>
              <a:ext cx="153" cy="1511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00CC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96" name="AutoShape 628"/>
            <p:cNvSpPr>
              <a:spLocks noChangeArrowheads="1"/>
            </p:cNvSpPr>
            <p:nvPr/>
          </p:nvSpPr>
          <p:spPr bwMode="auto">
            <a:xfrm>
              <a:off x="1618" y="3210"/>
              <a:ext cx="404" cy="1510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97" name="AutoShape 629"/>
            <p:cNvSpPr>
              <a:spLocks noChangeArrowheads="1"/>
            </p:cNvSpPr>
            <p:nvPr/>
          </p:nvSpPr>
          <p:spPr bwMode="auto">
            <a:xfrm>
              <a:off x="1612" y="3110"/>
              <a:ext cx="575" cy="1510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98" name="Freeform 630"/>
            <p:cNvSpPr>
              <a:spLocks noChangeArrowheads="1"/>
            </p:cNvSpPr>
            <p:nvPr/>
          </p:nvSpPr>
          <p:spPr bwMode="auto">
            <a:xfrm>
              <a:off x="1815" y="3580"/>
              <a:ext cx="156" cy="47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99" name="Freeform 631"/>
            <p:cNvSpPr>
              <a:spLocks noChangeArrowheads="1"/>
            </p:cNvSpPr>
            <p:nvPr/>
          </p:nvSpPr>
          <p:spPr bwMode="auto">
            <a:xfrm rot="19680000" flipV="1">
              <a:off x="1571" y="3423"/>
              <a:ext cx="142" cy="270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00" name="AutoShape 632"/>
            <p:cNvSpPr>
              <a:spLocks noChangeArrowheads="1"/>
            </p:cNvSpPr>
            <p:nvPr/>
          </p:nvSpPr>
          <p:spPr bwMode="auto">
            <a:xfrm flipH="1">
              <a:off x="771" y="2991"/>
              <a:ext cx="969" cy="1510"/>
            </a:xfrm>
            <a:custGeom>
              <a:avLst/>
              <a:gdLst>
                <a:gd name="G0" fmla="sin 10800 -8836577"/>
                <a:gd name="G1" fmla="+- G0 10800 0"/>
                <a:gd name="G2" fmla="cos 10800 -8836577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3294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3185" y="3141"/>
                  </a:moveTo>
                  <a:cubicBezTo>
                    <a:pt x="5208" y="1129"/>
                    <a:pt x="7946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3185" y="3141"/>
                  </a:moveTo>
                  <a:cubicBezTo>
                    <a:pt x="5208" y="1129"/>
                    <a:pt x="7946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01" name="AutoShape 633"/>
            <p:cNvSpPr>
              <a:spLocks noChangeArrowheads="1"/>
            </p:cNvSpPr>
            <p:nvPr/>
          </p:nvSpPr>
          <p:spPr bwMode="auto">
            <a:xfrm flipH="1">
              <a:off x="859" y="2829"/>
              <a:ext cx="806" cy="1490"/>
            </a:xfrm>
            <a:custGeom>
              <a:avLst/>
              <a:gdLst>
                <a:gd name="G0" fmla="sin 10800 -9670994"/>
                <a:gd name="G1" fmla="+- G0 10800 0"/>
                <a:gd name="G2" fmla="cos 10800 -9670994"/>
                <a:gd name="G3" fmla="+- G2 10800 0"/>
                <a:gd name="G4" fmla="sin 10800 -3329666"/>
                <a:gd name="G5" fmla="+- G4 10800 0"/>
                <a:gd name="G6" fmla="cos 10800 -3329666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7 w 21600"/>
                <a:gd name="T13" fmla="*/ 0 h 21600"/>
                <a:gd name="T14" fmla="*/ 17757 w 21600"/>
                <a:gd name="T15" fmla="*/ 107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1684" y="5007"/>
                  </a:moveTo>
                  <a:cubicBezTo>
                    <a:pt x="3666" y="1888"/>
                    <a:pt x="7105" y="-1"/>
                    <a:pt x="10800" y="0"/>
                  </a:cubicBezTo>
                  <a:cubicBezTo>
                    <a:pt x="13286" y="0"/>
                    <a:pt x="15696" y="857"/>
                    <a:pt x="17623" y="2429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684" y="5007"/>
                  </a:moveTo>
                  <a:cubicBezTo>
                    <a:pt x="3666" y="1888"/>
                    <a:pt x="7105" y="-1"/>
                    <a:pt x="10800" y="0"/>
                  </a:cubicBezTo>
                  <a:cubicBezTo>
                    <a:pt x="13286" y="0"/>
                    <a:pt x="15696" y="857"/>
                    <a:pt x="17623" y="2429"/>
                  </a:cubicBezTo>
                </a:path>
              </a:pathLst>
            </a:custGeom>
            <a:noFill/>
            <a:ln w="9360">
              <a:solidFill>
                <a:srgbClr val="00CC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02" name="AutoShape 634"/>
            <p:cNvSpPr>
              <a:spLocks noChangeArrowheads="1"/>
            </p:cNvSpPr>
            <p:nvPr/>
          </p:nvSpPr>
          <p:spPr bwMode="auto">
            <a:xfrm>
              <a:off x="1573" y="3142"/>
              <a:ext cx="342" cy="1490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-2219995"/>
                <a:gd name="G5" fmla="+- G4 10800 0"/>
                <a:gd name="G6" fmla="cos 10800 -2219995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19831 w 21600"/>
                <a:gd name="T15" fmla="*/ 107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4398" y="0"/>
                    <a:pt x="17760" y="1792"/>
                    <a:pt x="19766" y="4779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4398" y="0"/>
                    <a:pt x="17760" y="1792"/>
                    <a:pt x="19766" y="4779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03" name="Freeform 635"/>
            <p:cNvSpPr>
              <a:spLocks noChangeArrowheads="1"/>
            </p:cNvSpPr>
            <p:nvPr/>
          </p:nvSpPr>
          <p:spPr bwMode="auto">
            <a:xfrm flipH="1">
              <a:off x="905" y="3537"/>
              <a:ext cx="351" cy="49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04" name="Freeform 636"/>
            <p:cNvSpPr>
              <a:spLocks noChangeArrowheads="1"/>
            </p:cNvSpPr>
            <p:nvPr/>
          </p:nvSpPr>
          <p:spPr bwMode="auto">
            <a:xfrm flipH="1">
              <a:off x="1069" y="3017"/>
              <a:ext cx="225" cy="49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05" name="Freeform 637"/>
            <p:cNvSpPr>
              <a:spLocks noChangeArrowheads="1"/>
            </p:cNvSpPr>
            <p:nvPr/>
          </p:nvSpPr>
          <p:spPr bwMode="auto">
            <a:xfrm flipH="1">
              <a:off x="1328" y="2870"/>
              <a:ext cx="135" cy="49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06" name="Freeform 638"/>
            <p:cNvSpPr>
              <a:spLocks noChangeArrowheads="1"/>
            </p:cNvSpPr>
            <p:nvPr/>
          </p:nvSpPr>
          <p:spPr bwMode="auto">
            <a:xfrm>
              <a:off x="2170" y="3465"/>
              <a:ext cx="326" cy="51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07" name="Freeform 639"/>
            <p:cNvSpPr>
              <a:spLocks noChangeArrowheads="1"/>
            </p:cNvSpPr>
            <p:nvPr/>
          </p:nvSpPr>
          <p:spPr bwMode="auto">
            <a:xfrm>
              <a:off x="2001" y="3203"/>
              <a:ext cx="490" cy="345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08" name="Freeform 640"/>
            <p:cNvSpPr>
              <a:spLocks noChangeArrowheads="1"/>
            </p:cNvSpPr>
            <p:nvPr/>
          </p:nvSpPr>
          <p:spPr bwMode="auto">
            <a:xfrm>
              <a:off x="2019" y="2837"/>
              <a:ext cx="214" cy="46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09" name="Freeform 641"/>
            <p:cNvSpPr>
              <a:spLocks noChangeArrowheads="1"/>
            </p:cNvSpPr>
            <p:nvPr/>
          </p:nvSpPr>
          <p:spPr bwMode="auto">
            <a:xfrm rot="20220000">
              <a:off x="1807" y="3224"/>
              <a:ext cx="144" cy="271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10" name="Freeform 642"/>
            <p:cNvSpPr>
              <a:spLocks noChangeArrowheads="1"/>
            </p:cNvSpPr>
            <p:nvPr/>
          </p:nvSpPr>
          <p:spPr bwMode="auto">
            <a:xfrm rot="1380000" flipH="1">
              <a:off x="1297" y="3215"/>
              <a:ext cx="142" cy="27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7011" name="Group 643"/>
          <p:cNvGrpSpPr>
            <a:grpSpLocks/>
          </p:cNvGrpSpPr>
          <p:nvPr/>
        </p:nvGrpSpPr>
        <p:grpSpPr bwMode="auto">
          <a:xfrm>
            <a:off x="6053138" y="709613"/>
            <a:ext cx="2962275" cy="3333750"/>
            <a:chOff x="3813" y="447"/>
            <a:chExt cx="1866" cy="2100"/>
          </a:xfrm>
        </p:grpSpPr>
        <p:sp>
          <p:nvSpPr>
            <p:cNvPr id="187012" name="Oval 644"/>
            <p:cNvSpPr>
              <a:spLocks noChangeArrowheads="1"/>
            </p:cNvSpPr>
            <p:nvPr/>
          </p:nvSpPr>
          <p:spPr bwMode="auto">
            <a:xfrm>
              <a:off x="4265" y="715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13" name="Oval 645"/>
            <p:cNvSpPr>
              <a:spLocks noChangeArrowheads="1"/>
            </p:cNvSpPr>
            <p:nvPr/>
          </p:nvSpPr>
          <p:spPr bwMode="auto">
            <a:xfrm>
              <a:off x="4626" y="970"/>
              <a:ext cx="187" cy="131"/>
            </a:xfrm>
            <a:prstGeom prst="ellipse">
              <a:avLst/>
            </a:prstGeom>
            <a:gradFill rotWithShape="0">
              <a:gsLst>
                <a:gs pos="0">
                  <a:srgbClr val="3333CC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14" name="Freeform 646"/>
            <p:cNvSpPr>
              <a:spLocks noChangeArrowheads="1"/>
            </p:cNvSpPr>
            <p:nvPr/>
          </p:nvSpPr>
          <p:spPr bwMode="auto">
            <a:xfrm rot="2700000">
              <a:off x="4754" y="1172"/>
              <a:ext cx="556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15" name="Freeform 647"/>
            <p:cNvSpPr>
              <a:spLocks noChangeArrowheads="1"/>
            </p:cNvSpPr>
            <p:nvPr/>
          </p:nvSpPr>
          <p:spPr bwMode="auto">
            <a:xfrm rot="2700000">
              <a:off x="5154" y="1470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16" name="Freeform 648"/>
            <p:cNvSpPr>
              <a:spLocks noChangeArrowheads="1"/>
            </p:cNvSpPr>
            <p:nvPr/>
          </p:nvSpPr>
          <p:spPr bwMode="auto">
            <a:xfrm rot="2100000">
              <a:off x="4782" y="1104"/>
              <a:ext cx="586" cy="112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17" name="Freeform 649"/>
            <p:cNvSpPr>
              <a:spLocks noChangeArrowheads="1"/>
            </p:cNvSpPr>
            <p:nvPr/>
          </p:nvSpPr>
          <p:spPr bwMode="auto">
            <a:xfrm rot="2100000">
              <a:off x="5264" y="1359"/>
              <a:ext cx="315" cy="17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18" name="Freeform 650"/>
            <p:cNvSpPr>
              <a:spLocks noChangeArrowheads="1"/>
            </p:cNvSpPr>
            <p:nvPr/>
          </p:nvSpPr>
          <p:spPr bwMode="auto">
            <a:xfrm rot="1560000">
              <a:off x="4794" y="1043"/>
              <a:ext cx="561" cy="9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19" name="Freeform 651"/>
            <p:cNvSpPr>
              <a:spLocks noChangeArrowheads="1"/>
            </p:cNvSpPr>
            <p:nvPr/>
          </p:nvSpPr>
          <p:spPr bwMode="auto">
            <a:xfrm rot="1560000">
              <a:off x="5294" y="1232"/>
              <a:ext cx="301" cy="154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20" name="Freeform 652"/>
            <p:cNvSpPr>
              <a:spLocks noChangeArrowheads="1"/>
            </p:cNvSpPr>
            <p:nvPr/>
          </p:nvSpPr>
          <p:spPr bwMode="auto">
            <a:xfrm rot="1080000">
              <a:off x="4803" y="980"/>
              <a:ext cx="542" cy="10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21" name="Freeform 653"/>
            <p:cNvSpPr>
              <a:spLocks noChangeArrowheads="1"/>
            </p:cNvSpPr>
            <p:nvPr/>
          </p:nvSpPr>
          <p:spPr bwMode="auto">
            <a:xfrm rot="1080000">
              <a:off x="5309" y="1108"/>
              <a:ext cx="291" cy="17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22" name="Freeform 654"/>
            <p:cNvSpPr>
              <a:spLocks noChangeArrowheads="1"/>
            </p:cNvSpPr>
            <p:nvPr/>
          </p:nvSpPr>
          <p:spPr bwMode="auto">
            <a:xfrm rot="480000">
              <a:off x="4814" y="908"/>
              <a:ext cx="499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23" name="Freeform 655"/>
            <p:cNvSpPr>
              <a:spLocks noChangeArrowheads="1"/>
            </p:cNvSpPr>
            <p:nvPr/>
          </p:nvSpPr>
          <p:spPr bwMode="auto">
            <a:xfrm rot="480000">
              <a:off x="5302" y="962"/>
              <a:ext cx="268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24" name="Freeform 656"/>
            <p:cNvSpPr>
              <a:spLocks noChangeArrowheads="1"/>
            </p:cNvSpPr>
            <p:nvPr/>
          </p:nvSpPr>
          <p:spPr bwMode="auto">
            <a:xfrm rot="21480000">
              <a:off x="4819" y="870"/>
              <a:ext cx="454" cy="7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25" name="Freeform 657"/>
            <p:cNvSpPr>
              <a:spLocks noChangeArrowheads="1"/>
            </p:cNvSpPr>
            <p:nvPr/>
          </p:nvSpPr>
          <p:spPr bwMode="auto">
            <a:xfrm rot="21480000">
              <a:off x="5269" y="862"/>
              <a:ext cx="244" cy="111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26" name="Freeform 658"/>
            <p:cNvSpPr>
              <a:spLocks noChangeArrowheads="1"/>
            </p:cNvSpPr>
            <p:nvPr/>
          </p:nvSpPr>
          <p:spPr bwMode="auto">
            <a:xfrm rot="20760000">
              <a:off x="4803" y="818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27" name="Freeform 659"/>
            <p:cNvSpPr>
              <a:spLocks noChangeArrowheads="1"/>
            </p:cNvSpPr>
            <p:nvPr/>
          </p:nvSpPr>
          <p:spPr bwMode="auto">
            <a:xfrm rot="20760000">
              <a:off x="5197" y="749"/>
              <a:ext cx="214" cy="10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28" name="Freeform 660"/>
            <p:cNvSpPr>
              <a:spLocks noChangeArrowheads="1"/>
            </p:cNvSpPr>
            <p:nvPr/>
          </p:nvSpPr>
          <p:spPr bwMode="auto">
            <a:xfrm rot="18900000" flipH="1">
              <a:off x="4141" y="1212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29" name="Freeform 661"/>
            <p:cNvSpPr>
              <a:spLocks noChangeArrowheads="1"/>
            </p:cNvSpPr>
            <p:nvPr/>
          </p:nvSpPr>
          <p:spPr bwMode="auto">
            <a:xfrm rot="18900000" flipH="1">
              <a:off x="3990" y="1510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30" name="Freeform 662"/>
            <p:cNvSpPr>
              <a:spLocks noChangeArrowheads="1"/>
            </p:cNvSpPr>
            <p:nvPr/>
          </p:nvSpPr>
          <p:spPr bwMode="auto">
            <a:xfrm rot="19500000" flipH="1">
              <a:off x="4064" y="1161"/>
              <a:ext cx="586" cy="112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31" name="Freeform 663"/>
            <p:cNvSpPr>
              <a:spLocks noChangeArrowheads="1"/>
            </p:cNvSpPr>
            <p:nvPr/>
          </p:nvSpPr>
          <p:spPr bwMode="auto">
            <a:xfrm rot="19500000" flipH="1">
              <a:off x="3854" y="1416"/>
              <a:ext cx="315" cy="17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32" name="Freeform 664"/>
            <p:cNvSpPr>
              <a:spLocks noChangeArrowheads="1"/>
            </p:cNvSpPr>
            <p:nvPr/>
          </p:nvSpPr>
          <p:spPr bwMode="auto">
            <a:xfrm rot="20040000" flipH="1">
              <a:off x="4081" y="1101"/>
              <a:ext cx="561" cy="9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33" name="Freeform 665"/>
            <p:cNvSpPr>
              <a:spLocks noChangeArrowheads="1"/>
            </p:cNvSpPr>
            <p:nvPr/>
          </p:nvSpPr>
          <p:spPr bwMode="auto">
            <a:xfrm rot="20040000" flipH="1">
              <a:off x="3839" y="1291"/>
              <a:ext cx="301" cy="15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34" name="Freeform 666"/>
            <p:cNvSpPr>
              <a:spLocks noChangeArrowheads="1"/>
            </p:cNvSpPr>
            <p:nvPr/>
          </p:nvSpPr>
          <p:spPr bwMode="auto">
            <a:xfrm rot="20520000" flipH="1">
              <a:off x="4091" y="1038"/>
              <a:ext cx="542" cy="10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35" name="Freeform 667"/>
            <p:cNvSpPr>
              <a:spLocks noChangeArrowheads="1"/>
            </p:cNvSpPr>
            <p:nvPr/>
          </p:nvSpPr>
          <p:spPr bwMode="auto">
            <a:xfrm rot="20520000" flipH="1">
              <a:off x="3832" y="1165"/>
              <a:ext cx="291" cy="17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36" name="Freeform 668"/>
            <p:cNvSpPr>
              <a:spLocks noChangeArrowheads="1"/>
            </p:cNvSpPr>
            <p:nvPr/>
          </p:nvSpPr>
          <p:spPr bwMode="auto">
            <a:xfrm rot="21120000" flipH="1">
              <a:off x="4122" y="965"/>
              <a:ext cx="499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37" name="Freeform 669"/>
            <p:cNvSpPr>
              <a:spLocks noChangeArrowheads="1"/>
            </p:cNvSpPr>
            <p:nvPr/>
          </p:nvSpPr>
          <p:spPr bwMode="auto">
            <a:xfrm rot="21120000" flipH="1">
              <a:off x="3863" y="1019"/>
              <a:ext cx="268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38" name="Freeform 670"/>
            <p:cNvSpPr>
              <a:spLocks noChangeArrowheads="1"/>
            </p:cNvSpPr>
            <p:nvPr/>
          </p:nvSpPr>
          <p:spPr bwMode="auto">
            <a:xfrm rot="120000" flipH="1">
              <a:off x="4156" y="927"/>
              <a:ext cx="454" cy="7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39" name="Freeform 671"/>
            <p:cNvSpPr>
              <a:spLocks noChangeArrowheads="1"/>
            </p:cNvSpPr>
            <p:nvPr/>
          </p:nvSpPr>
          <p:spPr bwMode="auto">
            <a:xfrm rot="120000" flipH="1">
              <a:off x="3915" y="919"/>
              <a:ext cx="244" cy="111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40" name="Freeform 672"/>
            <p:cNvSpPr>
              <a:spLocks noChangeArrowheads="1"/>
            </p:cNvSpPr>
            <p:nvPr/>
          </p:nvSpPr>
          <p:spPr bwMode="auto">
            <a:xfrm rot="840000" flipH="1">
              <a:off x="4226" y="875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41" name="Freeform 673"/>
            <p:cNvSpPr>
              <a:spLocks noChangeArrowheads="1"/>
            </p:cNvSpPr>
            <p:nvPr/>
          </p:nvSpPr>
          <p:spPr bwMode="auto">
            <a:xfrm rot="840000" flipH="1">
              <a:off x="4017" y="806"/>
              <a:ext cx="214" cy="10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42" name="Freeform 674"/>
            <p:cNvSpPr>
              <a:spLocks noChangeArrowheads="1"/>
            </p:cNvSpPr>
            <p:nvPr/>
          </p:nvSpPr>
          <p:spPr bwMode="auto">
            <a:xfrm rot="1260000" flipH="1">
              <a:off x="4254" y="854"/>
              <a:ext cx="399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43" name="Freeform 675"/>
            <p:cNvSpPr>
              <a:spLocks noChangeArrowheads="1"/>
            </p:cNvSpPr>
            <p:nvPr/>
          </p:nvSpPr>
          <p:spPr bwMode="auto">
            <a:xfrm rot="1260000" flipH="1">
              <a:off x="4054" y="744"/>
              <a:ext cx="214" cy="11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44" name="Freeform 676"/>
            <p:cNvSpPr>
              <a:spLocks noChangeArrowheads="1"/>
            </p:cNvSpPr>
            <p:nvPr/>
          </p:nvSpPr>
          <p:spPr bwMode="auto">
            <a:xfrm rot="2040000" flipH="1">
              <a:off x="4298" y="823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45" name="Freeform 677"/>
            <p:cNvSpPr>
              <a:spLocks noChangeArrowheads="1"/>
            </p:cNvSpPr>
            <p:nvPr/>
          </p:nvSpPr>
          <p:spPr bwMode="auto">
            <a:xfrm rot="2040000" flipH="1">
              <a:off x="4124" y="652"/>
              <a:ext cx="21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46" name="Freeform 678"/>
            <p:cNvSpPr>
              <a:spLocks noChangeArrowheads="1"/>
            </p:cNvSpPr>
            <p:nvPr/>
          </p:nvSpPr>
          <p:spPr bwMode="auto">
            <a:xfrm rot="2700000" flipH="1">
              <a:off x="4336" y="778"/>
              <a:ext cx="404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47" name="Freeform 679"/>
            <p:cNvSpPr>
              <a:spLocks noChangeArrowheads="1"/>
            </p:cNvSpPr>
            <p:nvPr/>
          </p:nvSpPr>
          <p:spPr bwMode="auto">
            <a:xfrm rot="2700000" flipH="1">
              <a:off x="4191" y="559"/>
              <a:ext cx="217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48" name="Freeform 680"/>
            <p:cNvSpPr>
              <a:spLocks noChangeArrowheads="1"/>
            </p:cNvSpPr>
            <p:nvPr/>
          </p:nvSpPr>
          <p:spPr bwMode="auto">
            <a:xfrm rot="3480000" flipH="1">
              <a:off x="4424" y="762"/>
              <a:ext cx="356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49" name="Freeform 681"/>
            <p:cNvSpPr>
              <a:spLocks noChangeArrowheads="1"/>
            </p:cNvSpPr>
            <p:nvPr/>
          </p:nvSpPr>
          <p:spPr bwMode="auto">
            <a:xfrm rot="3480000" flipH="1">
              <a:off x="4341" y="531"/>
              <a:ext cx="191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50" name="Freeform 682"/>
            <p:cNvSpPr>
              <a:spLocks noChangeArrowheads="1"/>
            </p:cNvSpPr>
            <p:nvPr/>
          </p:nvSpPr>
          <p:spPr bwMode="auto">
            <a:xfrm rot="4140000" flipH="1">
              <a:off x="4482" y="750"/>
              <a:ext cx="342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51" name="Freeform 683"/>
            <p:cNvSpPr>
              <a:spLocks noChangeArrowheads="1"/>
            </p:cNvSpPr>
            <p:nvPr/>
          </p:nvSpPr>
          <p:spPr bwMode="auto">
            <a:xfrm rot="4140000" flipH="1">
              <a:off x="4446" y="498"/>
              <a:ext cx="18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52" name="Freeform 684"/>
            <p:cNvSpPr>
              <a:spLocks noChangeArrowheads="1"/>
            </p:cNvSpPr>
            <p:nvPr/>
          </p:nvSpPr>
          <p:spPr bwMode="auto">
            <a:xfrm rot="20280000">
              <a:off x="4768" y="782"/>
              <a:ext cx="398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53" name="Freeform 685"/>
            <p:cNvSpPr>
              <a:spLocks noChangeArrowheads="1"/>
            </p:cNvSpPr>
            <p:nvPr/>
          </p:nvSpPr>
          <p:spPr bwMode="auto">
            <a:xfrm rot="20280000">
              <a:off x="5148" y="669"/>
              <a:ext cx="21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54" name="Freeform 686"/>
            <p:cNvSpPr>
              <a:spLocks noChangeArrowheads="1"/>
            </p:cNvSpPr>
            <p:nvPr/>
          </p:nvSpPr>
          <p:spPr bwMode="auto">
            <a:xfrm rot="19680000">
              <a:off x="4725" y="760"/>
              <a:ext cx="399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55" name="Freeform 687"/>
            <p:cNvSpPr>
              <a:spLocks noChangeArrowheads="1"/>
            </p:cNvSpPr>
            <p:nvPr/>
          </p:nvSpPr>
          <p:spPr bwMode="auto">
            <a:xfrm rot="19680000">
              <a:off x="5083" y="595"/>
              <a:ext cx="214" cy="11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56" name="Freeform 688"/>
            <p:cNvSpPr>
              <a:spLocks noChangeArrowheads="1"/>
            </p:cNvSpPr>
            <p:nvPr/>
          </p:nvSpPr>
          <p:spPr bwMode="auto">
            <a:xfrm rot="4560000" flipH="1">
              <a:off x="4536" y="768"/>
              <a:ext cx="332" cy="4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57" name="Freeform 689"/>
            <p:cNvSpPr>
              <a:spLocks noChangeArrowheads="1"/>
            </p:cNvSpPr>
            <p:nvPr/>
          </p:nvSpPr>
          <p:spPr bwMode="auto">
            <a:xfrm rot="4560000" flipH="1">
              <a:off x="4545" y="524"/>
              <a:ext cx="178" cy="7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58" name="Freeform 690"/>
            <p:cNvSpPr>
              <a:spLocks noChangeArrowheads="1"/>
            </p:cNvSpPr>
            <p:nvPr/>
          </p:nvSpPr>
          <p:spPr bwMode="auto">
            <a:xfrm rot="17760000">
              <a:off x="4619" y="758"/>
              <a:ext cx="343" cy="6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59" name="Freeform 691"/>
            <p:cNvSpPr>
              <a:spLocks noChangeArrowheads="1"/>
            </p:cNvSpPr>
            <p:nvPr/>
          </p:nvSpPr>
          <p:spPr bwMode="auto">
            <a:xfrm rot="17760000">
              <a:off x="4831" y="511"/>
              <a:ext cx="184" cy="9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60" name="Freeform 692"/>
            <p:cNvSpPr>
              <a:spLocks noChangeArrowheads="1"/>
            </p:cNvSpPr>
            <p:nvPr/>
          </p:nvSpPr>
          <p:spPr bwMode="auto">
            <a:xfrm rot="18840000">
              <a:off x="4663" y="750"/>
              <a:ext cx="373" cy="8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61" name="Freeform 693"/>
            <p:cNvSpPr>
              <a:spLocks noChangeArrowheads="1"/>
            </p:cNvSpPr>
            <p:nvPr/>
          </p:nvSpPr>
          <p:spPr bwMode="auto">
            <a:xfrm rot="18840000">
              <a:off x="4965" y="538"/>
              <a:ext cx="200" cy="13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62" name="Freeform 694"/>
            <p:cNvSpPr>
              <a:spLocks noChangeArrowheads="1"/>
            </p:cNvSpPr>
            <p:nvPr/>
          </p:nvSpPr>
          <p:spPr bwMode="auto">
            <a:xfrm rot="16680000">
              <a:off x="4601" y="763"/>
              <a:ext cx="308" cy="2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63" name="Freeform 695"/>
            <p:cNvSpPr>
              <a:spLocks noChangeArrowheads="1"/>
            </p:cNvSpPr>
            <p:nvPr/>
          </p:nvSpPr>
          <p:spPr bwMode="auto">
            <a:xfrm rot="16680000">
              <a:off x="4714" y="526"/>
              <a:ext cx="165" cy="4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64" name="Freeform 696"/>
            <p:cNvSpPr>
              <a:spLocks noChangeArrowheads="1"/>
            </p:cNvSpPr>
            <p:nvPr/>
          </p:nvSpPr>
          <p:spPr bwMode="auto">
            <a:xfrm rot="18360000" flipH="1">
              <a:off x="4183" y="1251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65" name="Freeform 697"/>
            <p:cNvSpPr>
              <a:spLocks noChangeArrowheads="1"/>
            </p:cNvSpPr>
            <p:nvPr/>
          </p:nvSpPr>
          <p:spPr bwMode="auto">
            <a:xfrm rot="18360000" flipH="1">
              <a:off x="4088" y="1586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66" name="Freeform 698"/>
            <p:cNvSpPr>
              <a:spLocks noChangeArrowheads="1"/>
            </p:cNvSpPr>
            <p:nvPr/>
          </p:nvSpPr>
          <p:spPr bwMode="auto">
            <a:xfrm rot="17520000" flipH="1">
              <a:off x="4267" y="1284"/>
              <a:ext cx="515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67" name="Freeform 699"/>
            <p:cNvSpPr>
              <a:spLocks noChangeArrowheads="1"/>
            </p:cNvSpPr>
            <p:nvPr/>
          </p:nvSpPr>
          <p:spPr bwMode="auto">
            <a:xfrm rot="17520000" flipH="1">
              <a:off x="4268" y="1625"/>
              <a:ext cx="276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68" name="Freeform 700"/>
            <p:cNvSpPr>
              <a:spLocks noChangeArrowheads="1"/>
            </p:cNvSpPr>
            <p:nvPr/>
          </p:nvSpPr>
          <p:spPr bwMode="auto">
            <a:xfrm rot="16860000" flipH="1">
              <a:off x="4356" y="1297"/>
              <a:ext cx="495" cy="9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69" name="Freeform 701"/>
            <p:cNvSpPr>
              <a:spLocks noChangeArrowheads="1"/>
            </p:cNvSpPr>
            <p:nvPr/>
          </p:nvSpPr>
          <p:spPr bwMode="auto">
            <a:xfrm rot="16860000" flipH="1">
              <a:off x="4429" y="1644"/>
              <a:ext cx="265" cy="142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70" name="Freeform 702"/>
            <p:cNvSpPr>
              <a:spLocks noChangeArrowheads="1"/>
            </p:cNvSpPr>
            <p:nvPr/>
          </p:nvSpPr>
          <p:spPr bwMode="auto">
            <a:xfrm rot="3120000">
              <a:off x="4707" y="1233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71" name="Freeform 703"/>
            <p:cNvSpPr>
              <a:spLocks noChangeArrowheads="1"/>
            </p:cNvSpPr>
            <p:nvPr/>
          </p:nvSpPr>
          <p:spPr bwMode="auto">
            <a:xfrm rot="3120000">
              <a:off x="5071" y="1562"/>
              <a:ext cx="299" cy="15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72" name="Freeform 704"/>
            <p:cNvSpPr>
              <a:spLocks noChangeArrowheads="1"/>
            </p:cNvSpPr>
            <p:nvPr/>
          </p:nvSpPr>
          <p:spPr bwMode="auto">
            <a:xfrm rot="3720000">
              <a:off x="4668" y="1271"/>
              <a:ext cx="533" cy="9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73" name="Freeform 705"/>
            <p:cNvSpPr>
              <a:spLocks noChangeArrowheads="1"/>
            </p:cNvSpPr>
            <p:nvPr/>
          </p:nvSpPr>
          <p:spPr bwMode="auto">
            <a:xfrm rot="3720000">
              <a:off x="4952" y="1618"/>
              <a:ext cx="286" cy="152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74" name="Freeform 706"/>
            <p:cNvSpPr>
              <a:spLocks noChangeArrowheads="1"/>
            </p:cNvSpPr>
            <p:nvPr/>
          </p:nvSpPr>
          <p:spPr bwMode="auto">
            <a:xfrm rot="4260000">
              <a:off x="4613" y="1310"/>
              <a:ext cx="517" cy="7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75" name="Freeform 707"/>
            <p:cNvSpPr>
              <a:spLocks noChangeArrowheads="1"/>
            </p:cNvSpPr>
            <p:nvPr/>
          </p:nvSpPr>
          <p:spPr bwMode="auto">
            <a:xfrm rot="4260000">
              <a:off x="4830" y="1660"/>
              <a:ext cx="278" cy="12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76" name="Freeform 708"/>
            <p:cNvSpPr>
              <a:spLocks noChangeArrowheads="1"/>
            </p:cNvSpPr>
            <p:nvPr/>
          </p:nvSpPr>
          <p:spPr bwMode="auto">
            <a:xfrm rot="4920000">
              <a:off x="4569" y="1329"/>
              <a:ext cx="475" cy="8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77" name="Freeform 709"/>
            <p:cNvSpPr>
              <a:spLocks noChangeArrowheads="1"/>
            </p:cNvSpPr>
            <p:nvPr/>
          </p:nvSpPr>
          <p:spPr bwMode="auto">
            <a:xfrm rot="4920000">
              <a:off x="4710" y="1656"/>
              <a:ext cx="255" cy="12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78" name="Freeform 710"/>
            <p:cNvSpPr>
              <a:spLocks noChangeArrowheads="1"/>
            </p:cNvSpPr>
            <p:nvPr/>
          </p:nvSpPr>
          <p:spPr bwMode="auto">
            <a:xfrm rot="5760000">
              <a:off x="4474" y="1342"/>
              <a:ext cx="464" cy="6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79" name="Freeform 711"/>
            <p:cNvSpPr>
              <a:spLocks noChangeArrowheads="1"/>
            </p:cNvSpPr>
            <p:nvPr/>
          </p:nvSpPr>
          <p:spPr bwMode="auto">
            <a:xfrm rot="5760000">
              <a:off x="4525" y="1676"/>
              <a:ext cx="249" cy="9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80" name="Freeform 712"/>
            <p:cNvSpPr>
              <a:spLocks noChangeArrowheads="1"/>
            </p:cNvSpPr>
            <p:nvPr/>
          </p:nvSpPr>
          <p:spPr bwMode="auto">
            <a:xfrm flipH="1">
              <a:off x="4457" y="1231"/>
              <a:ext cx="157" cy="47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81" name="AutoShape 713"/>
            <p:cNvSpPr>
              <a:spLocks noChangeArrowheads="1"/>
            </p:cNvSpPr>
            <p:nvPr/>
          </p:nvSpPr>
          <p:spPr bwMode="auto">
            <a:xfrm flipH="1">
              <a:off x="4171" y="1032"/>
              <a:ext cx="1374" cy="1517"/>
            </a:xfrm>
            <a:custGeom>
              <a:avLst/>
              <a:gdLst>
                <a:gd name="G0" fmla="sin 10800 -4937353"/>
                <a:gd name="G1" fmla="+- G0 10800 0"/>
                <a:gd name="G2" fmla="cos 10800 -493735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0799 w 21600"/>
                <a:gd name="T13" fmla="*/ 385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13532" y="351"/>
                  </a:moveTo>
                  <a:cubicBezTo>
                    <a:pt x="18285" y="1594"/>
                    <a:pt x="21600" y="5887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3532" y="351"/>
                  </a:moveTo>
                  <a:cubicBezTo>
                    <a:pt x="18285" y="1594"/>
                    <a:pt x="21600" y="5887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82" name="AutoShape 714"/>
            <p:cNvSpPr>
              <a:spLocks noChangeArrowheads="1"/>
            </p:cNvSpPr>
            <p:nvPr/>
          </p:nvSpPr>
          <p:spPr bwMode="auto">
            <a:xfrm flipV="1">
              <a:off x="4702" y="609"/>
              <a:ext cx="978" cy="1322"/>
            </a:xfrm>
            <a:custGeom>
              <a:avLst/>
              <a:gdLst>
                <a:gd name="G0" fmla="sin 10800 1896456"/>
                <a:gd name="G1" fmla="+- G0 10800 0"/>
                <a:gd name="G2" fmla="cos 10800 1896456"/>
                <a:gd name="G3" fmla="+- G2 10800 0"/>
                <a:gd name="G4" fmla="sin 10800 9543270"/>
                <a:gd name="G5" fmla="+- G4 10800 0"/>
                <a:gd name="G6" fmla="cos 10800 9543270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975 w 21600"/>
                <a:gd name="T13" fmla="*/ 10799 h 21600"/>
                <a:gd name="T14" fmla="*/ 20307 w 21600"/>
                <a:gd name="T15" fmla="*/ 215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20251" y="16025"/>
                  </a:moveTo>
                  <a:cubicBezTo>
                    <a:pt x="18350" y="19464"/>
                    <a:pt x="14730" y="21599"/>
                    <a:pt x="10800" y="21600"/>
                  </a:cubicBezTo>
                  <a:cubicBezTo>
                    <a:pt x="7234" y="21600"/>
                    <a:pt x="3899" y="19840"/>
                    <a:pt x="1886" y="16897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20251" y="16025"/>
                  </a:moveTo>
                  <a:cubicBezTo>
                    <a:pt x="18350" y="19464"/>
                    <a:pt x="14730" y="21599"/>
                    <a:pt x="10800" y="21600"/>
                  </a:cubicBezTo>
                  <a:cubicBezTo>
                    <a:pt x="7234" y="21600"/>
                    <a:pt x="3899" y="19840"/>
                    <a:pt x="1886" y="16897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83" name="AutoShape 715"/>
            <p:cNvSpPr>
              <a:spLocks noChangeArrowheads="1"/>
            </p:cNvSpPr>
            <p:nvPr/>
          </p:nvSpPr>
          <p:spPr bwMode="auto">
            <a:xfrm flipH="1">
              <a:off x="4242" y="939"/>
              <a:ext cx="602" cy="1510"/>
            </a:xfrm>
            <a:custGeom>
              <a:avLst/>
              <a:gdLst>
                <a:gd name="G0" fmla="sin 10800 -7200065"/>
                <a:gd name="G1" fmla="+- G0 10800 0"/>
                <a:gd name="G2" fmla="cos 10800 -7200065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7207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7130" y="642"/>
                  </a:moveTo>
                  <a:cubicBezTo>
                    <a:pt x="8307" y="217"/>
                    <a:pt x="954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7130" y="642"/>
                  </a:moveTo>
                  <a:cubicBezTo>
                    <a:pt x="8307" y="217"/>
                    <a:pt x="954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84" name="AutoShape 716"/>
            <p:cNvSpPr>
              <a:spLocks noChangeArrowheads="1"/>
            </p:cNvSpPr>
            <p:nvPr/>
          </p:nvSpPr>
          <p:spPr bwMode="auto">
            <a:xfrm flipH="1">
              <a:off x="3956" y="979"/>
              <a:ext cx="923" cy="1508"/>
            </a:xfrm>
            <a:custGeom>
              <a:avLst/>
              <a:gdLst>
                <a:gd name="G0" fmla="sin 10800 -7487739"/>
                <a:gd name="G1" fmla="+- G0 10800 0"/>
                <a:gd name="G2" fmla="cos 10800 -7487739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6339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6363" y="953"/>
                  </a:moveTo>
                  <a:cubicBezTo>
                    <a:pt x="7757" y="324"/>
                    <a:pt x="9270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6363" y="953"/>
                  </a:moveTo>
                  <a:cubicBezTo>
                    <a:pt x="7757" y="324"/>
                    <a:pt x="9270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85" name="AutoShape 717"/>
            <p:cNvSpPr>
              <a:spLocks noChangeArrowheads="1"/>
            </p:cNvSpPr>
            <p:nvPr/>
          </p:nvSpPr>
          <p:spPr bwMode="auto">
            <a:xfrm flipH="1">
              <a:off x="3900" y="839"/>
              <a:ext cx="965" cy="1510"/>
            </a:xfrm>
            <a:custGeom>
              <a:avLst/>
              <a:gdLst>
                <a:gd name="G0" fmla="sin 10800 -8291692"/>
                <a:gd name="G1" fmla="+- G0 10800 0"/>
                <a:gd name="G2" fmla="cos 10800 -8291692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421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372" y="2120"/>
                  </a:moveTo>
                  <a:cubicBezTo>
                    <a:pt x="6232" y="743"/>
                    <a:pt x="8485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372" y="2120"/>
                  </a:moveTo>
                  <a:cubicBezTo>
                    <a:pt x="6232" y="743"/>
                    <a:pt x="8485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86" name="AutoShape 718"/>
            <p:cNvSpPr>
              <a:spLocks noChangeArrowheads="1"/>
            </p:cNvSpPr>
            <p:nvPr/>
          </p:nvSpPr>
          <p:spPr bwMode="auto">
            <a:xfrm>
              <a:off x="4720" y="947"/>
              <a:ext cx="153" cy="1511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00CC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87" name="AutoShape 719"/>
            <p:cNvSpPr>
              <a:spLocks noChangeArrowheads="1"/>
            </p:cNvSpPr>
            <p:nvPr/>
          </p:nvSpPr>
          <p:spPr bwMode="auto">
            <a:xfrm>
              <a:off x="4703" y="943"/>
              <a:ext cx="404" cy="1510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88" name="AutoShape 720"/>
            <p:cNvSpPr>
              <a:spLocks noChangeArrowheads="1"/>
            </p:cNvSpPr>
            <p:nvPr/>
          </p:nvSpPr>
          <p:spPr bwMode="auto">
            <a:xfrm>
              <a:off x="4697" y="843"/>
              <a:ext cx="575" cy="1510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89" name="Freeform 721"/>
            <p:cNvSpPr>
              <a:spLocks noChangeArrowheads="1"/>
            </p:cNvSpPr>
            <p:nvPr/>
          </p:nvSpPr>
          <p:spPr bwMode="auto">
            <a:xfrm>
              <a:off x="4900" y="1313"/>
              <a:ext cx="156" cy="47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90" name="Freeform 722"/>
            <p:cNvSpPr>
              <a:spLocks noChangeArrowheads="1"/>
            </p:cNvSpPr>
            <p:nvPr/>
          </p:nvSpPr>
          <p:spPr bwMode="auto">
            <a:xfrm rot="19680000" flipV="1">
              <a:off x="4656" y="1156"/>
              <a:ext cx="142" cy="270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91" name="AutoShape 723"/>
            <p:cNvSpPr>
              <a:spLocks noChangeArrowheads="1"/>
            </p:cNvSpPr>
            <p:nvPr/>
          </p:nvSpPr>
          <p:spPr bwMode="auto">
            <a:xfrm flipH="1">
              <a:off x="3856" y="724"/>
              <a:ext cx="969" cy="1510"/>
            </a:xfrm>
            <a:custGeom>
              <a:avLst/>
              <a:gdLst>
                <a:gd name="G0" fmla="sin 10800 -8836577"/>
                <a:gd name="G1" fmla="+- G0 10800 0"/>
                <a:gd name="G2" fmla="cos 10800 -8836577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3294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3185" y="3141"/>
                  </a:moveTo>
                  <a:cubicBezTo>
                    <a:pt x="5208" y="1129"/>
                    <a:pt x="7946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3185" y="3141"/>
                  </a:moveTo>
                  <a:cubicBezTo>
                    <a:pt x="5208" y="1129"/>
                    <a:pt x="7946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92" name="AutoShape 724"/>
            <p:cNvSpPr>
              <a:spLocks noChangeArrowheads="1"/>
            </p:cNvSpPr>
            <p:nvPr/>
          </p:nvSpPr>
          <p:spPr bwMode="auto">
            <a:xfrm flipH="1">
              <a:off x="3944" y="562"/>
              <a:ext cx="806" cy="1490"/>
            </a:xfrm>
            <a:custGeom>
              <a:avLst/>
              <a:gdLst>
                <a:gd name="G0" fmla="sin 10800 -9670994"/>
                <a:gd name="G1" fmla="+- G0 10800 0"/>
                <a:gd name="G2" fmla="cos 10800 -9670994"/>
                <a:gd name="G3" fmla="+- G2 10800 0"/>
                <a:gd name="G4" fmla="sin 10800 -3329666"/>
                <a:gd name="G5" fmla="+- G4 10800 0"/>
                <a:gd name="G6" fmla="cos 10800 -3329666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7 w 21600"/>
                <a:gd name="T13" fmla="*/ 0 h 21600"/>
                <a:gd name="T14" fmla="*/ 17757 w 21600"/>
                <a:gd name="T15" fmla="*/ 107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1684" y="5007"/>
                  </a:moveTo>
                  <a:cubicBezTo>
                    <a:pt x="3666" y="1888"/>
                    <a:pt x="7105" y="-1"/>
                    <a:pt x="10800" y="0"/>
                  </a:cubicBezTo>
                  <a:cubicBezTo>
                    <a:pt x="13286" y="0"/>
                    <a:pt x="15696" y="857"/>
                    <a:pt x="17623" y="2429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684" y="5007"/>
                  </a:moveTo>
                  <a:cubicBezTo>
                    <a:pt x="3666" y="1888"/>
                    <a:pt x="7105" y="-1"/>
                    <a:pt x="10800" y="0"/>
                  </a:cubicBezTo>
                  <a:cubicBezTo>
                    <a:pt x="13286" y="0"/>
                    <a:pt x="15696" y="857"/>
                    <a:pt x="17623" y="2429"/>
                  </a:cubicBezTo>
                </a:path>
              </a:pathLst>
            </a:custGeom>
            <a:noFill/>
            <a:ln w="9360">
              <a:solidFill>
                <a:srgbClr val="00CC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93" name="AutoShape 725"/>
            <p:cNvSpPr>
              <a:spLocks noChangeArrowheads="1"/>
            </p:cNvSpPr>
            <p:nvPr/>
          </p:nvSpPr>
          <p:spPr bwMode="auto">
            <a:xfrm>
              <a:off x="4658" y="875"/>
              <a:ext cx="342" cy="1490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-2219995"/>
                <a:gd name="G5" fmla="+- G4 10800 0"/>
                <a:gd name="G6" fmla="cos 10800 -2219995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19831 w 21600"/>
                <a:gd name="T15" fmla="*/ 107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4398" y="0"/>
                    <a:pt x="17760" y="1792"/>
                    <a:pt x="19766" y="4779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4398" y="0"/>
                    <a:pt x="17760" y="1792"/>
                    <a:pt x="19766" y="4779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94" name="Freeform 726"/>
            <p:cNvSpPr>
              <a:spLocks noChangeArrowheads="1"/>
            </p:cNvSpPr>
            <p:nvPr/>
          </p:nvSpPr>
          <p:spPr bwMode="auto">
            <a:xfrm flipH="1">
              <a:off x="3990" y="1270"/>
              <a:ext cx="351" cy="49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95" name="Freeform 727"/>
            <p:cNvSpPr>
              <a:spLocks noChangeArrowheads="1"/>
            </p:cNvSpPr>
            <p:nvPr/>
          </p:nvSpPr>
          <p:spPr bwMode="auto">
            <a:xfrm flipH="1">
              <a:off x="4154" y="750"/>
              <a:ext cx="225" cy="49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96" name="Freeform 728"/>
            <p:cNvSpPr>
              <a:spLocks noChangeArrowheads="1"/>
            </p:cNvSpPr>
            <p:nvPr/>
          </p:nvSpPr>
          <p:spPr bwMode="auto">
            <a:xfrm flipH="1">
              <a:off x="4413" y="603"/>
              <a:ext cx="135" cy="49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97" name="Freeform 729"/>
            <p:cNvSpPr>
              <a:spLocks noChangeArrowheads="1"/>
            </p:cNvSpPr>
            <p:nvPr/>
          </p:nvSpPr>
          <p:spPr bwMode="auto">
            <a:xfrm>
              <a:off x="5255" y="1198"/>
              <a:ext cx="326" cy="51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98" name="Freeform 730"/>
            <p:cNvSpPr>
              <a:spLocks noChangeArrowheads="1"/>
            </p:cNvSpPr>
            <p:nvPr/>
          </p:nvSpPr>
          <p:spPr bwMode="auto">
            <a:xfrm>
              <a:off x="5086" y="936"/>
              <a:ext cx="490" cy="345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99" name="Freeform 731"/>
            <p:cNvSpPr>
              <a:spLocks noChangeArrowheads="1"/>
            </p:cNvSpPr>
            <p:nvPr/>
          </p:nvSpPr>
          <p:spPr bwMode="auto">
            <a:xfrm>
              <a:off x="5104" y="570"/>
              <a:ext cx="214" cy="46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00" name="Freeform 732"/>
            <p:cNvSpPr>
              <a:spLocks noChangeArrowheads="1"/>
            </p:cNvSpPr>
            <p:nvPr/>
          </p:nvSpPr>
          <p:spPr bwMode="auto">
            <a:xfrm rot="20220000">
              <a:off x="4892" y="957"/>
              <a:ext cx="144" cy="271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01" name="Freeform 733"/>
            <p:cNvSpPr>
              <a:spLocks noChangeArrowheads="1"/>
            </p:cNvSpPr>
            <p:nvPr/>
          </p:nvSpPr>
          <p:spPr bwMode="auto">
            <a:xfrm rot="1380000" flipH="1">
              <a:off x="4382" y="948"/>
              <a:ext cx="142" cy="27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7102" name="Picture 73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06900" y="4787900"/>
            <a:ext cx="952500" cy="95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7103" name="Picture 73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3100" y="5930900"/>
            <a:ext cx="866775" cy="752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7104" name="Picture 73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64100" y="5854700"/>
            <a:ext cx="866775" cy="752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187105" name="Group 737"/>
          <p:cNvGrpSpPr>
            <a:grpSpLocks/>
          </p:cNvGrpSpPr>
          <p:nvPr/>
        </p:nvGrpSpPr>
        <p:grpSpPr bwMode="auto">
          <a:xfrm>
            <a:off x="2670175" y="814388"/>
            <a:ext cx="2962275" cy="3333750"/>
            <a:chOff x="1682" y="513"/>
            <a:chExt cx="1866" cy="2100"/>
          </a:xfrm>
        </p:grpSpPr>
        <p:sp>
          <p:nvSpPr>
            <p:cNvPr id="187106" name="Oval 738"/>
            <p:cNvSpPr>
              <a:spLocks noChangeArrowheads="1"/>
            </p:cNvSpPr>
            <p:nvPr/>
          </p:nvSpPr>
          <p:spPr bwMode="auto">
            <a:xfrm>
              <a:off x="2134" y="781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07" name="Oval 739"/>
            <p:cNvSpPr>
              <a:spLocks noChangeArrowheads="1"/>
            </p:cNvSpPr>
            <p:nvPr/>
          </p:nvSpPr>
          <p:spPr bwMode="auto">
            <a:xfrm>
              <a:off x="2495" y="1036"/>
              <a:ext cx="187" cy="131"/>
            </a:xfrm>
            <a:prstGeom prst="ellipse">
              <a:avLst/>
            </a:prstGeom>
            <a:gradFill rotWithShape="0">
              <a:gsLst>
                <a:gs pos="0">
                  <a:srgbClr val="3333CC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08" name="Freeform 740"/>
            <p:cNvSpPr>
              <a:spLocks noChangeArrowheads="1"/>
            </p:cNvSpPr>
            <p:nvPr/>
          </p:nvSpPr>
          <p:spPr bwMode="auto">
            <a:xfrm rot="2700000">
              <a:off x="2623" y="1238"/>
              <a:ext cx="556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09" name="Freeform 741"/>
            <p:cNvSpPr>
              <a:spLocks noChangeArrowheads="1"/>
            </p:cNvSpPr>
            <p:nvPr/>
          </p:nvSpPr>
          <p:spPr bwMode="auto">
            <a:xfrm rot="2700000">
              <a:off x="3023" y="1536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10" name="Freeform 742"/>
            <p:cNvSpPr>
              <a:spLocks noChangeArrowheads="1"/>
            </p:cNvSpPr>
            <p:nvPr/>
          </p:nvSpPr>
          <p:spPr bwMode="auto">
            <a:xfrm rot="2100000">
              <a:off x="2651" y="1170"/>
              <a:ext cx="586" cy="112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11" name="Freeform 743"/>
            <p:cNvSpPr>
              <a:spLocks noChangeArrowheads="1"/>
            </p:cNvSpPr>
            <p:nvPr/>
          </p:nvSpPr>
          <p:spPr bwMode="auto">
            <a:xfrm rot="2100000">
              <a:off x="3133" y="1425"/>
              <a:ext cx="315" cy="17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12" name="Freeform 744"/>
            <p:cNvSpPr>
              <a:spLocks noChangeArrowheads="1"/>
            </p:cNvSpPr>
            <p:nvPr/>
          </p:nvSpPr>
          <p:spPr bwMode="auto">
            <a:xfrm rot="1560000">
              <a:off x="2663" y="1109"/>
              <a:ext cx="561" cy="9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13" name="Freeform 745"/>
            <p:cNvSpPr>
              <a:spLocks noChangeArrowheads="1"/>
            </p:cNvSpPr>
            <p:nvPr/>
          </p:nvSpPr>
          <p:spPr bwMode="auto">
            <a:xfrm rot="1560000">
              <a:off x="3163" y="1298"/>
              <a:ext cx="301" cy="154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14" name="Freeform 746"/>
            <p:cNvSpPr>
              <a:spLocks noChangeArrowheads="1"/>
            </p:cNvSpPr>
            <p:nvPr/>
          </p:nvSpPr>
          <p:spPr bwMode="auto">
            <a:xfrm rot="1080000">
              <a:off x="2672" y="1046"/>
              <a:ext cx="542" cy="10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15" name="Freeform 747"/>
            <p:cNvSpPr>
              <a:spLocks noChangeArrowheads="1"/>
            </p:cNvSpPr>
            <p:nvPr/>
          </p:nvSpPr>
          <p:spPr bwMode="auto">
            <a:xfrm rot="1080000">
              <a:off x="3178" y="1174"/>
              <a:ext cx="291" cy="17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16" name="Freeform 748"/>
            <p:cNvSpPr>
              <a:spLocks noChangeArrowheads="1"/>
            </p:cNvSpPr>
            <p:nvPr/>
          </p:nvSpPr>
          <p:spPr bwMode="auto">
            <a:xfrm rot="480000">
              <a:off x="2683" y="974"/>
              <a:ext cx="499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17" name="Freeform 749"/>
            <p:cNvSpPr>
              <a:spLocks noChangeArrowheads="1"/>
            </p:cNvSpPr>
            <p:nvPr/>
          </p:nvSpPr>
          <p:spPr bwMode="auto">
            <a:xfrm rot="480000">
              <a:off x="3171" y="1028"/>
              <a:ext cx="268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18" name="Freeform 750"/>
            <p:cNvSpPr>
              <a:spLocks noChangeArrowheads="1"/>
            </p:cNvSpPr>
            <p:nvPr/>
          </p:nvSpPr>
          <p:spPr bwMode="auto">
            <a:xfrm rot="21480000">
              <a:off x="2688" y="936"/>
              <a:ext cx="454" cy="7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19" name="Freeform 751"/>
            <p:cNvSpPr>
              <a:spLocks noChangeArrowheads="1"/>
            </p:cNvSpPr>
            <p:nvPr/>
          </p:nvSpPr>
          <p:spPr bwMode="auto">
            <a:xfrm rot="21480000">
              <a:off x="3139" y="928"/>
              <a:ext cx="244" cy="111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20" name="Freeform 752"/>
            <p:cNvSpPr>
              <a:spLocks noChangeArrowheads="1"/>
            </p:cNvSpPr>
            <p:nvPr/>
          </p:nvSpPr>
          <p:spPr bwMode="auto">
            <a:xfrm rot="20760000">
              <a:off x="2672" y="884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21" name="Freeform 753"/>
            <p:cNvSpPr>
              <a:spLocks noChangeArrowheads="1"/>
            </p:cNvSpPr>
            <p:nvPr/>
          </p:nvSpPr>
          <p:spPr bwMode="auto">
            <a:xfrm rot="20760000">
              <a:off x="3066" y="815"/>
              <a:ext cx="214" cy="10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22" name="Freeform 754"/>
            <p:cNvSpPr>
              <a:spLocks noChangeArrowheads="1"/>
            </p:cNvSpPr>
            <p:nvPr/>
          </p:nvSpPr>
          <p:spPr bwMode="auto">
            <a:xfrm rot="18900000" flipH="1">
              <a:off x="2010" y="1278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23" name="Freeform 755"/>
            <p:cNvSpPr>
              <a:spLocks noChangeArrowheads="1"/>
            </p:cNvSpPr>
            <p:nvPr/>
          </p:nvSpPr>
          <p:spPr bwMode="auto">
            <a:xfrm rot="18900000" flipH="1">
              <a:off x="1859" y="1576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24" name="Freeform 756"/>
            <p:cNvSpPr>
              <a:spLocks noChangeArrowheads="1"/>
            </p:cNvSpPr>
            <p:nvPr/>
          </p:nvSpPr>
          <p:spPr bwMode="auto">
            <a:xfrm rot="19500000" flipH="1">
              <a:off x="1933" y="1227"/>
              <a:ext cx="586" cy="112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25" name="Freeform 757"/>
            <p:cNvSpPr>
              <a:spLocks noChangeArrowheads="1"/>
            </p:cNvSpPr>
            <p:nvPr/>
          </p:nvSpPr>
          <p:spPr bwMode="auto">
            <a:xfrm rot="19500000" flipH="1">
              <a:off x="1723" y="1482"/>
              <a:ext cx="315" cy="17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26" name="Freeform 758"/>
            <p:cNvSpPr>
              <a:spLocks noChangeArrowheads="1"/>
            </p:cNvSpPr>
            <p:nvPr/>
          </p:nvSpPr>
          <p:spPr bwMode="auto">
            <a:xfrm rot="20040000" flipH="1">
              <a:off x="1950" y="1167"/>
              <a:ext cx="561" cy="9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27" name="Freeform 759"/>
            <p:cNvSpPr>
              <a:spLocks noChangeArrowheads="1"/>
            </p:cNvSpPr>
            <p:nvPr/>
          </p:nvSpPr>
          <p:spPr bwMode="auto">
            <a:xfrm rot="20040000" flipH="1">
              <a:off x="1708" y="1357"/>
              <a:ext cx="301" cy="15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28" name="Freeform 760"/>
            <p:cNvSpPr>
              <a:spLocks noChangeArrowheads="1"/>
            </p:cNvSpPr>
            <p:nvPr/>
          </p:nvSpPr>
          <p:spPr bwMode="auto">
            <a:xfrm rot="20520000" flipH="1">
              <a:off x="1960" y="1104"/>
              <a:ext cx="542" cy="10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29" name="Freeform 761"/>
            <p:cNvSpPr>
              <a:spLocks noChangeArrowheads="1"/>
            </p:cNvSpPr>
            <p:nvPr/>
          </p:nvSpPr>
          <p:spPr bwMode="auto">
            <a:xfrm rot="20520000" flipH="1">
              <a:off x="1701" y="1231"/>
              <a:ext cx="291" cy="17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30" name="Freeform 762"/>
            <p:cNvSpPr>
              <a:spLocks noChangeArrowheads="1"/>
            </p:cNvSpPr>
            <p:nvPr/>
          </p:nvSpPr>
          <p:spPr bwMode="auto">
            <a:xfrm rot="21120000" flipH="1">
              <a:off x="1991" y="1031"/>
              <a:ext cx="499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31" name="Freeform 763"/>
            <p:cNvSpPr>
              <a:spLocks noChangeArrowheads="1"/>
            </p:cNvSpPr>
            <p:nvPr/>
          </p:nvSpPr>
          <p:spPr bwMode="auto">
            <a:xfrm rot="21120000" flipH="1">
              <a:off x="1732" y="1085"/>
              <a:ext cx="268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32" name="Freeform 764"/>
            <p:cNvSpPr>
              <a:spLocks noChangeArrowheads="1"/>
            </p:cNvSpPr>
            <p:nvPr/>
          </p:nvSpPr>
          <p:spPr bwMode="auto">
            <a:xfrm rot="120000" flipH="1">
              <a:off x="2026" y="993"/>
              <a:ext cx="454" cy="7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33" name="Freeform 765"/>
            <p:cNvSpPr>
              <a:spLocks noChangeArrowheads="1"/>
            </p:cNvSpPr>
            <p:nvPr/>
          </p:nvSpPr>
          <p:spPr bwMode="auto">
            <a:xfrm rot="120000" flipH="1">
              <a:off x="1784" y="985"/>
              <a:ext cx="244" cy="111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34" name="Freeform 766"/>
            <p:cNvSpPr>
              <a:spLocks noChangeArrowheads="1"/>
            </p:cNvSpPr>
            <p:nvPr/>
          </p:nvSpPr>
          <p:spPr bwMode="auto">
            <a:xfrm rot="840000" flipH="1">
              <a:off x="2095" y="941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35" name="Freeform 767"/>
            <p:cNvSpPr>
              <a:spLocks noChangeArrowheads="1"/>
            </p:cNvSpPr>
            <p:nvPr/>
          </p:nvSpPr>
          <p:spPr bwMode="auto">
            <a:xfrm rot="840000" flipH="1">
              <a:off x="1886" y="872"/>
              <a:ext cx="214" cy="10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36" name="Freeform 768"/>
            <p:cNvSpPr>
              <a:spLocks noChangeArrowheads="1"/>
            </p:cNvSpPr>
            <p:nvPr/>
          </p:nvSpPr>
          <p:spPr bwMode="auto">
            <a:xfrm rot="1260000" flipH="1">
              <a:off x="2124" y="920"/>
              <a:ext cx="399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37" name="Freeform 769"/>
            <p:cNvSpPr>
              <a:spLocks noChangeArrowheads="1"/>
            </p:cNvSpPr>
            <p:nvPr/>
          </p:nvSpPr>
          <p:spPr bwMode="auto">
            <a:xfrm rot="1260000" flipH="1">
              <a:off x="1922" y="810"/>
              <a:ext cx="214" cy="11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38" name="Freeform 770"/>
            <p:cNvSpPr>
              <a:spLocks noChangeArrowheads="1"/>
            </p:cNvSpPr>
            <p:nvPr/>
          </p:nvSpPr>
          <p:spPr bwMode="auto">
            <a:xfrm rot="2040000" flipH="1">
              <a:off x="2166" y="889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39" name="Freeform 771"/>
            <p:cNvSpPr>
              <a:spLocks noChangeArrowheads="1"/>
            </p:cNvSpPr>
            <p:nvPr/>
          </p:nvSpPr>
          <p:spPr bwMode="auto">
            <a:xfrm rot="2040000" flipH="1">
              <a:off x="1993" y="718"/>
              <a:ext cx="21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40" name="Freeform 772"/>
            <p:cNvSpPr>
              <a:spLocks noChangeArrowheads="1"/>
            </p:cNvSpPr>
            <p:nvPr/>
          </p:nvSpPr>
          <p:spPr bwMode="auto">
            <a:xfrm rot="2700000" flipH="1">
              <a:off x="2205" y="844"/>
              <a:ext cx="404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41" name="Freeform 773"/>
            <p:cNvSpPr>
              <a:spLocks noChangeArrowheads="1"/>
            </p:cNvSpPr>
            <p:nvPr/>
          </p:nvSpPr>
          <p:spPr bwMode="auto">
            <a:xfrm rot="2700000" flipH="1">
              <a:off x="2060" y="625"/>
              <a:ext cx="217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42" name="Freeform 774"/>
            <p:cNvSpPr>
              <a:spLocks noChangeArrowheads="1"/>
            </p:cNvSpPr>
            <p:nvPr/>
          </p:nvSpPr>
          <p:spPr bwMode="auto">
            <a:xfrm rot="3480000" flipH="1">
              <a:off x="2292" y="829"/>
              <a:ext cx="356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43" name="Freeform 775"/>
            <p:cNvSpPr>
              <a:spLocks noChangeArrowheads="1"/>
            </p:cNvSpPr>
            <p:nvPr/>
          </p:nvSpPr>
          <p:spPr bwMode="auto">
            <a:xfrm rot="3480000" flipH="1">
              <a:off x="2210" y="597"/>
              <a:ext cx="191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44" name="Freeform 776"/>
            <p:cNvSpPr>
              <a:spLocks noChangeArrowheads="1"/>
            </p:cNvSpPr>
            <p:nvPr/>
          </p:nvSpPr>
          <p:spPr bwMode="auto">
            <a:xfrm rot="4140000" flipH="1">
              <a:off x="2351" y="816"/>
              <a:ext cx="342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45" name="Freeform 777"/>
            <p:cNvSpPr>
              <a:spLocks noChangeArrowheads="1"/>
            </p:cNvSpPr>
            <p:nvPr/>
          </p:nvSpPr>
          <p:spPr bwMode="auto">
            <a:xfrm rot="4140000" flipH="1">
              <a:off x="2315" y="564"/>
              <a:ext cx="18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46" name="Freeform 778"/>
            <p:cNvSpPr>
              <a:spLocks noChangeArrowheads="1"/>
            </p:cNvSpPr>
            <p:nvPr/>
          </p:nvSpPr>
          <p:spPr bwMode="auto">
            <a:xfrm rot="20280000">
              <a:off x="2637" y="848"/>
              <a:ext cx="398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47" name="Freeform 779"/>
            <p:cNvSpPr>
              <a:spLocks noChangeArrowheads="1"/>
            </p:cNvSpPr>
            <p:nvPr/>
          </p:nvSpPr>
          <p:spPr bwMode="auto">
            <a:xfrm rot="20280000">
              <a:off x="3017" y="735"/>
              <a:ext cx="21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48" name="Freeform 780"/>
            <p:cNvSpPr>
              <a:spLocks noChangeArrowheads="1"/>
            </p:cNvSpPr>
            <p:nvPr/>
          </p:nvSpPr>
          <p:spPr bwMode="auto">
            <a:xfrm rot="19680000">
              <a:off x="2594" y="826"/>
              <a:ext cx="399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49" name="Freeform 781"/>
            <p:cNvSpPr>
              <a:spLocks noChangeArrowheads="1"/>
            </p:cNvSpPr>
            <p:nvPr/>
          </p:nvSpPr>
          <p:spPr bwMode="auto">
            <a:xfrm rot="19680000">
              <a:off x="2952" y="661"/>
              <a:ext cx="214" cy="11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50" name="Freeform 782"/>
            <p:cNvSpPr>
              <a:spLocks noChangeArrowheads="1"/>
            </p:cNvSpPr>
            <p:nvPr/>
          </p:nvSpPr>
          <p:spPr bwMode="auto">
            <a:xfrm rot="4560000" flipH="1">
              <a:off x="2405" y="834"/>
              <a:ext cx="332" cy="4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51" name="Freeform 783"/>
            <p:cNvSpPr>
              <a:spLocks noChangeArrowheads="1"/>
            </p:cNvSpPr>
            <p:nvPr/>
          </p:nvSpPr>
          <p:spPr bwMode="auto">
            <a:xfrm rot="4560000" flipH="1">
              <a:off x="2414" y="590"/>
              <a:ext cx="178" cy="7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52" name="Freeform 784"/>
            <p:cNvSpPr>
              <a:spLocks noChangeArrowheads="1"/>
            </p:cNvSpPr>
            <p:nvPr/>
          </p:nvSpPr>
          <p:spPr bwMode="auto">
            <a:xfrm rot="17760000">
              <a:off x="2488" y="824"/>
              <a:ext cx="343" cy="6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53" name="Freeform 785"/>
            <p:cNvSpPr>
              <a:spLocks noChangeArrowheads="1"/>
            </p:cNvSpPr>
            <p:nvPr/>
          </p:nvSpPr>
          <p:spPr bwMode="auto">
            <a:xfrm rot="17760000">
              <a:off x="2700" y="577"/>
              <a:ext cx="184" cy="9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54" name="Freeform 786"/>
            <p:cNvSpPr>
              <a:spLocks noChangeArrowheads="1"/>
            </p:cNvSpPr>
            <p:nvPr/>
          </p:nvSpPr>
          <p:spPr bwMode="auto">
            <a:xfrm rot="18840000">
              <a:off x="2532" y="816"/>
              <a:ext cx="373" cy="8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55" name="Freeform 787"/>
            <p:cNvSpPr>
              <a:spLocks noChangeArrowheads="1"/>
            </p:cNvSpPr>
            <p:nvPr/>
          </p:nvSpPr>
          <p:spPr bwMode="auto">
            <a:xfrm rot="18840000">
              <a:off x="2834" y="604"/>
              <a:ext cx="200" cy="13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56" name="Freeform 788"/>
            <p:cNvSpPr>
              <a:spLocks noChangeArrowheads="1"/>
            </p:cNvSpPr>
            <p:nvPr/>
          </p:nvSpPr>
          <p:spPr bwMode="auto">
            <a:xfrm rot="16680000">
              <a:off x="2470" y="829"/>
              <a:ext cx="308" cy="2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57" name="Freeform 789"/>
            <p:cNvSpPr>
              <a:spLocks noChangeArrowheads="1"/>
            </p:cNvSpPr>
            <p:nvPr/>
          </p:nvSpPr>
          <p:spPr bwMode="auto">
            <a:xfrm rot="16680000">
              <a:off x="2583" y="592"/>
              <a:ext cx="165" cy="4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58" name="Freeform 790"/>
            <p:cNvSpPr>
              <a:spLocks noChangeArrowheads="1"/>
            </p:cNvSpPr>
            <p:nvPr/>
          </p:nvSpPr>
          <p:spPr bwMode="auto">
            <a:xfrm rot="18360000" flipH="1">
              <a:off x="2052" y="1317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59" name="Freeform 791"/>
            <p:cNvSpPr>
              <a:spLocks noChangeArrowheads="1"/>
            </p:cNvSpPr>
            <p:nvPr/>
          </p:nvSpPr>
          <p:spPr bwMode="auto">
            <a:xfrm rot="18360000" flipH="1">
              <a:off x="1957" y="1652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60" name="Freeform 792"/>
            <p:cNvSpPr>
              <a:spLocks noChangeArrowheads="1"/>
            </p:cNvSpPr>
            <p:nvPr/>
          </p:nvSpPr>
          <p:spPr bwMode="auto">
            <a:xfrm rot="17520000" flipH="1">
              <a:off x="2136" y="1350"/>
              <a:ext cx="515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61" name="Freeform 793"/>
            <p:cNvSpPr>
              <a:spLocks noChangeArrowheads="1"/>
            </p:cNvSpPr>
            <p:nvPr/>
          </p:nvSpPr>
          <p:spPr bwMode="auto">
            <a:xfrm rot="17520000" flipH="1">
              <a:off x="2137" y="1691"/>
              <a:ext cx="276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62" name="Freeform 794"/>
            <p:cNvSpPr>
              <a:spLocks noChangeArrowheads="1"/>
            </p:cNvSpPr>
            <p:nvPr/>
          </p:nvSpPr>
          <p:spPr bwMode="auto">
            <a:xfrm rot="16860000" flipH="1">
              <a:off x="2226" y="1363"/>
              <a:ext cx="495" cy="9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63" name="Freeform 795"/>
            <p:cNvSpPr>
              <a:spLocks noChangeArrowheads="1"/>
            </p:cNvSpPr>
            <p:nvPr/>
          </p:nvSpPr>
          <p:spPr bwMode="auto">
            <a:xfrm rot="16860000" flipH="1">
              <a:off x="2298" y="1710"/>
              <a:ext cx="265" cy="142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64" name="Freeform 796"/>
            <p:cNvSpPr>
              <a:spLocks noChangeArrowheads="1"/>
            </p:cNvSpPr>
            <p:nvPr/>
          </p:nvSpPr>
          <p:spPr bwMode="auto">
            <a:xfrm rot="3120000">
              <a:off x="2576" y="1299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65" name="Freeform 797"/>
            <p:cNvSpPr>
              <a:spLocks noChangeArrowheads="1"/>
            </p:cNvSpPr>
            <p:nvPr/>
          </p:nvSpPr>
          <p:spPr bwMode="auto">
            <a:xfrm rot="3120000">
              <a:off x="2940" y="1628"/>
              <a:ext cx="299" cy="15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66" name="Freeform 798"/>
            <p:cNvSpPr>
              <a:spLocks noChangeArrowheads="1"/>
            </p:cNvSpPr>
            <p:nvPr/>
          </p:nvSpPr>
          <p:spPr bwMode="auto">
            <a:xfrm rot="3720000">
              <a:off x="2537" y="1337"/>
              <a:ext cx="533" cy="9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67" name="Freeform 799"/>
            <p:cNvSpPr>
              <a:spLocks noChangeArrowheads="1"/>
            </p:cNvSpPr>
            <p:nvPr/>
          </p:nvSpPr>
          <p:spPr bwMode="auto">
            <a:xfrm rot="3720000">
              <a:off x="2821" y="1684"/>
              <a:ext cx="286" cy="152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68" name="Freeform 800"/>
            <p:cNvSpPr>
              <a:spLocks noChangeArrowheads="1"/>
            </p:cNvSpPr>
            <p:nvPr/>
          </p:nvSpPr>
          <p:spPr bwMode="auto">
            <a:xfrm rot="4260000">
              <a:off x="2482" y="1376"/>
              <a:ext cx="517" cy="7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69" name="Freeform 801"/>
            <p:cNvSpPr>
              <a:spLocks noChangeArrowheads="1"/>
            </p:cNvSpPr>
            <p:nvPr/>
          </p:nvSpPr>
          <p:spPr bwMode="auto">
            <a:xfrm rot="4260000">
              <a:off x="2699" y="1726"/>
              <a:ext cx="278" cy="12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70" name="Freeform 802"/>
            <p:cNvSpPr>
              <a:spLocks noChangeArrowheads="1"/>
            </p:cNvSpPr>
            <p:nvPr/>
          </p:nvSpPr>
          <p:spPr bwMode="auto">
            <a:xfrm rot="4920000">
              <a:off x="2438" y="1395"/>
              <a:ext cx="475" cy="8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71" name="Freeform 803"/>
            <p:cNvSpPr>
              <a:spLocks noChangeArrowheads="1"/>
            </p:cNvSpPr>
            <p:nvPr/>
          </p:nvSpPr>
          <p:spPr bwMode="auto">
            <a:xfrm rot="4920000">
              <a:off x="2579" y="1722"/>
              <a:ext cx="255" cy="12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72" name="Freeform 804"/>
            <p:cNvSpPr>
              <a:spLocks noChangeArrowheads="1"/>
            </p:cNvSpPr>
            <p:nvPr/>
          </p:nvSpPr>
          <p:spPr bwMode="auto">
            <a:xfrm rot="5760000">
              <a:off x="2344" y="1408"/>
              <a:ext cx="464" cy="6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73" name="Freeform 805"/>
            <p:cNvSpPr>
              <a:spLocks noChangeArrowheads="1"/>
            </p:cNvSpPr>
            <p:nvPr/>
          </p:nvSpPr>
          <p:spPr bwMode="auto">
            <a:xfrm rot="5760000">
              <a:off x="2394" y="1742"/>
              <a:ext cx="249" cy="9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74" name="Freeform 806"/>
            <p:cNvSpPr>
              <a:spLocks noChangeArrowheads="1"/>
            </p:cNvSpPr>
            <p:nvPr/>
          </p:nvSpPr>
          <p:spPr bwMode="auto">
            <a:xfrm flipH="1">
              <a:off x="2326" y="1297"/>
              <a:ext cx="157" cy="47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75" name="AutoShape 807"/>
            <p:cNvSpPr>
              <a:spLocks noChangeArrowheads="1"/>
            </p:cNvSpPr>
            <p:nvPr/>
          </p:nvSpPr>
          <p:spPr bwMode="auto">
            <a:xfrm flipH="1">
              <a:off x="2040" y="1098"/>
              <a:ext cx="1374" cy="1517"/>
            </a:xfrm>
            <a:custGeom>
              <a:avLst/>
              <a:gdLst>
                <a:gd name="G0" fmla="sin 10800 -4937353"/>
                <a:gd name="G1" fmla="+- G0 10800 0"/>
                <a:gd name="G2" fmla="cos 10800 -493735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0799 w 21600"/>
                <a:gd name="T13" fmla="*/ 385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13532" y="351"/>
                  </a:moveTo>
                  <a:cubicBezTo>
                    <a:pt x="18285" y="1594"/>
                    <a:pt x="21600" y="5887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3532" y="351"/>
                  </a:moveTo>
                  <a:cubicBezTo>
                    <a:pt x="18285" y="1594"/>
                    <a:pt x="21600" y="5887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76" name="AutoShape 808"/>
            <p:cNvSpPr>
              <a:spLocks noChangeArrowheads="1"/>
            </p:cNvSpPr>
            <p:nvPr/>
          </p:nvSpPr>
          <p:spPr bwMode="auto">
            <a:xfrm flipV="1">
              <a:off x="2571" y="675"/>
              <a:ext cx="978" cy="1322"/>
            </a:xfrm>
            <a:custGeom>
              <a:avLst/>
              <a:gdLst>
                <a:gd name="G0" fmla="sin 10800 1896456"/>
                <a:gd name="G1" fmla="+- G0 10800 0"/>
                <a:gd name="G2" fmla="cos 10800 1896456"/>
                <a:gd name="G3" fmla="+- G2 10800 0"/>
                <a:gd name="G4" fmla="sin 10800 9543270"/>
                <a:gd name="G5" fmla="+- G4 10800 0"/>
                <a:gd name="G6" fmla="cos 10800 9543270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975 w 21600"/>
                <a:gd name="T13" fmla="*/ 10799 h 21600"/>
                <a:gd name="T14" fmla="*/ 20307 w 21600"/>
                <a:gd name="T15" fmla="*/ 215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20251" y="16025"/>
                  </a:moveTo>
                  <a:cubicBezTo>
                    <a:pt x="18350" y="19464"/>
                    <a:pt x="14730" y="21599"/>
                    <a:pt x="10800" y="21600"/>
                  </a:cubicBezTo>
                  <a:cubicBezTo>
                    <a:pt x="7234" y="21600"/>
                    <a:pt x="3899" y="19840"/>
                    <a:pt x="1886" y="16897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20251" y="16025"/>
                  </a:moveTo>
                  <a:cubicBezTo>
                    <a:pt x="18350" y="19464"/>
                    <a:pt x="14730" y="21599"/>
                    <a:pt x="10800" y="21600"/>
                  </a:cubicBezTo>
                  <a:cubicBezTo>
                    <a:pt x="7234" y="21600"/>
                    <a:pt x="3899" y="19840"/>
                    <a:pt x="1886" y="16897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77" name="AutoShape 809"/>
            <p:cNvSpPr>
              <a:spLocks noChangeArrowheads="1"/>
            </p:cNvSpPr>
            <p:nvPr/>
          </p:nvSpPr>
          <p:spPr bwMode="auto">
            <a:xfrm flipH="1">
              <a:off x="2111" y="1005"/>
              <a:ext cx="602" cy="1510"/>
            </a:xfrm>
            <a:custGeom>
              <a:avLst/>
              <a:gdLst>
                <a:gd name="G0" fmla="sin 10800 -7200065"/>
                <a:gd name="G1" fmla="+- G0 10800 0"/>
                <a:gd name="G2" fmla="cos 10800 -7200065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7207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7130" y="642"/>
                  </a:moveTo>
                  <a:cubicBezTo>
                    <a:pt x="8307" y="217"/>
                    <a:pt x="954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7130" y="642"/>
                  </a:moveTo>
                  <a:cubicBezTo>
                    <a:pt x="8307" y="217"/>
                    <a:pt x="954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78" name="AutoShape 810"/>
            <p:cNvSpPr>
              <a:spLocks noChangeArrowheads="1"/>
            </p:cNvSpPr>
            <p:nvPr/>
          </p:nvSpPr>
          <p:spPr bwMode="auto">
            <a:xfrm flipH="1">
              <a:off x="1825" y="1045"/>
              <a:ext cx="923" cy="1508"/>
            </a:xfrm>
            <a:custGeom>
              <a:avLst/>
              <a:gdLst>
                <a:gd name="G0" fmla="sin 10800 -7487739"/>
                <a:gd name="G1" fmla="+- G0 10800 0"/>
                <a:gd name="G2" fmla="cos 10800 -7487739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6339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6363" y="953"/>
                  </a:moveTo>
                  <a:cubicBezTo>
                    <a:pt x="7757" y="324"/>
                    <a:pt x="9270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6363" y="953"/>
                  </a:moveTo>
                  <a:cubicBezTo>
                    <a:pt x="7757" y="324"/>
                    <a:pt x="9270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79" name="AutoShape 811"/>
            <p:cNvSpPr>
              <a:spLocks noChangeArrowheads="1"/>
            </p:cNvSpPr>
            <p:nvPr/>
          </p:nvSpPr>
          <p:spPr bwMode="auto">
            <a:xfrm flipH="1">
              <a:off x="1769" y="905"/>
              <a:ext cx="965" cy="1510"/>
            </a:xfrm>
            <a:custGeom>
              <a:avLst/>
              <a:gdLst>
                <a:gd name="G0" fmla="sin 10800 -8291692"/>
                <a:gd name="G1" fmla="+- G0 10800 0"/>
                <a:gd name="G2" fmla="cos 10800 -8291692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421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372" y="2120"/>
                  </a:moveTo>
                  <a:cubicBezTo>
                    <a:pt x="6232" y="743"/>
                    <a:pt x="8485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372" y="2120"/>
                  </a:moveTo>
                  <a:cubicBezTo>
                    <a:pt x="6232" y="743"/>
                    <a:pt x="8485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80" name="AutoShape 812"/>
            <p:cNvSpPr>
              <a:spLocks noChangeArrowheads="1"/>
            </p:cNvSpPr>
            <p:nvPr/>
          </p:nvSpPr>
          <p:spPr bwMode="auto">
            <a:xfrm>
              <a:off x="2589" y="1013"/>
              <a:ext cx="153" cy="1511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00CC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81" name="AutoShape 813"/>
            <p:cNvSpPr>
              <a:spLocks noChangeArrowheads="1"/>
            </p:cNvSpPr>
            <p:nvPr/>
          </p:nvSpPr>
          <p:spPr bwMode="auto">
            <a:xfrm>
              <a:off x="2572" y="1009"/>
              <a:ext cx="404" cy="1510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82" name="AutoShape 814"/>
            <p:cNvSpPr>
              <a:spLocks noChangeArrowheads="1"/>
            </p:cNvSpPr>
            <p:nvPr/>
          </p:nvSpPr>
          <p:spPr bwMode="auto">
            <a:xfrm>
              <a:off x="2566" y="909"/>
              <a:ext cx="575" cy="1510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83" name="Freeform 815"/>
            <p:cNvSpPr>
              <a:spLocks noChangeArrowheads="1"/>
            </p:cNvSpPr>
            <p:nvPr/>
          </p:nvSpPr>
          <p:spPr bwMode="auto">
            <a:xfrm>
              <a:off x="2769" y="1379"/>
              <a:ext cx="156" cy="47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84" name="Freeform 816"/>
            <p:cNvSpPr>
              <a:spLocks noChangeArrowheads="1"/>
            </p:cNvSpPr>
            <p:nvPr/>
          </p:nvSpPr>
          <p:spPr bwMode="auto">
            <a:xfrm rot="19680000" flipV="1">
              <a:off x="2525" y="1222"/>
              <a:ext cx="142" cy="270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85" name="AutoShape 817"/>
            <p:cNvSpPr>
              <a:spLocks noChangeArrowheads="1"/>
            </p:cNvSpPr>
            <p:nvPr/>
          </p:nvSpPr>
          <p:spPr bwMode="auto">
            <a:xfrm flipH="1">
              <a:off x="1725" y="790"/>
              <a:ext cx="969" cy="1510"/>
            </a:xfrm>
            <a:custGeom>
              <a:avLst/>
              <a:gdLst>
                <a:gd name="G0" fmla="sin 10800 -8836577"/>
                <a:gd name="G1" fmla="+- G0 10800 0"/>
                <a:gd name="G2" fmla="cos 10800 -8836577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3294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3185" y="3141"/>
                  </a:moveTo>
                  <a:cubicBezTo>
                    <a:pt x="5208" y="1129"/>
                    <a:pt x="7946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3185" y="3141"/>
                  </a:moveTo>
                  <a:cubicBezTo>
                    <a:pt x="5208" y="1129"/>
                    <a:pt x="7946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86" name="AutoShape 818"/>
            <p:cNvSpPr>
              <a:spLocks noChangeArrowheads="1"/>
            </p:cNvSpPr>
            <p:nvPr/>
          </p:nvSpPr>
          <p:spPr bwMode="auto">
            <a:xfrm flipH="1">
              <a:off x="1813" y="628"/>
              <a:ext cx="806" cy="1490"/>
            </a:xfrm>
            <a:custGeom>
              <a:avLst/>
              <a:gdLst>
                <a:gd name="G0" fmla="sin 10800 -9670994"/>
                <a:gd name="G1" fmla="+- G0 10800 0"/>
                <a:gd name="G2" fmla="cos 10800 -9670994"/>
                <a:gd name="G3" fmla="+- G2 10800 0"/>
                <a:gd name="G4" fmla="sin 10800 -3329666"/>
                <a:gd name="G5" fmla="+- G4 10800 0"/>
                <a:gd name="G6" fmla="cos 10800 -3329666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7 w 21600"/>
                <a:gd name="T13" fmla="*/ 0 h 21600"/>
                <a:gd name="T14" fmla="*/ 17757 w 21600"/>
                <a:gd name="T15" fmla="*/ 107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1684" y="5007"/>
                  </a:moveTo>
                  <a:cubicBezTo>
                    <a:pt x="3666" y="1888"/>
                    <a:pt x="7105" y="-1"/>
                    <a:pt x="10800" y="0"/>
                  </a:cubicBezTo>
                  <a:cubicBezTo>
                    <a:pt x="13286" y="0"/>
                    <a:pt x="15696" y="857"/>
                    <a:pt x="17623" y="2429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684" y="5007"/>
                  </a:moveTo>
                  <a:cubicBezTo>
                    <a:pt x="3666" y="1888"/>
                    <a:pt x="7105" y="-1"/>
                    <a:pt x="10800" y="0"/>
                  </a:cubicBezTo>
                  <a:cubicBezTo>
                    <a:pt x="13286" y="0"/>
                    <a:pt x="15696" y="857"/>
                    <a:pt x="17623" y="2429"/>
                  </a:cubicBezTo>
                </a:path>
              </a:pathLst>
            </a:custGeom>
            <a:noFill/>
            <a:ln w="9360">
              <a:solidFill>
                <a:srgbClr val="00CC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87" name="AutoShape 819"/>
            <p:cNvSpPr>
              <a:spLocks noChangeArrowheads="1"/>
            </p:cNvSpPr>
            <p:nvPr/>
          </p:nvSpPr>
          <p:spPr bwMode="auto">
            <a:xfrm>
              <a:off x="2527" y="941"/>
              <a:ext cx="342" cy="1490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-2219995"/>
                <a:gd name="G5" fmla="+- G4 10800 0"/>
                <a:gd name="G6" fmla="cos 10800 -2219995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19831 w 21600"/>
                <a:gd name="T15" fmla="*/ 107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4398" y="0"/>
                    <a:pt x="17760" y="1792"/>
                    <a:pt x="19766" y="4779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4398" y="0"/>
                    <a:pt x="17760" y="1792"/>
                    <a:pt x="19766" y="4779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88" name="Freeform 820"/>
            <p:cNvSpPr>
              <a:spLocks noChangeArrowheads="1"/>
            </p:cNvSpPr>
            <p:nvPr/>
          </p:nvSpPr>
          <p:spPr bwMode="auto">
            <a:xfrm flipH="1">
              <a:off x="1859" y="1336"/>
              <a:ext cx="351" cy="49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89" name="Freeform 821"/>
            <p:cNvSpPr>
              <a:spLocks noChangeArrowheads="1"/>
            </p:cNvSpPr>
            <p:nvPr/>
          </p:nvSpPr>
          <p:spPr bwMode="auto">
            <a:xfrm flipH="1">
              <a:off x="2024" y="816"/>
              <a:ext cx="225" cy="49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90" name="Freeform 822"/>
            <p:cNvSpPr>
              <a:spLocks noChangeArrowheads="1"/>
            </p:cNvSpPr>
            <p:nvPr/>
          </p:nvSpPr>
          <p:spPr bwMode="auto">
            <a:xfrm flipH="1">
              <a:off x="2282" y="669"/>
              <a:ext cx="135" cy="49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91" name="Freeform 823"/>
            <p:cNvSpPr>
              <a:spLocks noChangeArrowheads="1"/>
            </p:cNvSpPr>
            <p:nvPr/>
          </p:nvSpPr>
          <p:spPr bwMode="auto">
            <a:xfrm>
              <a:off x="3124" y="1264"/>
              <a:ext cx="326" cy="51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92" name="Freeform 824"/>
            <p:cNvSpPr>
              <a:spLocks noChangeArrowheads="1"/>
            </p:cNvSpPr>
            <p:nvPr/>
          </p:nvSpPr>
          <p:spPr bwMode="auto">
            <a:xfrm>
              <a:off x="2955" y="1002"/>
              <a:ext cx="490" cy="345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93" name="Freeform 825"/>
            <p:cNvSpPr>
              <a:spLocks noChangeArrowheads="1"/>
            </p:cNvSpPr>
            <p:nvPr/>
          </p:nvSpPr>
          <p:spPr bwMode="auto">
            <a:xfrm>
              <a:off x="2973" y="636"/>
              <a:ext cx="214" cy="46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94" name="Freeform 826"/>
            <p:cNvSpPr>
              <a:spLocks noChangeArrowheads="1"/>
            </p:cNvSpPr>
            <p:nvPr/>
          </p:nvSpPr>
          <p:spPr bwMode="auto">
            <a:xfrm rot="20220000">
              <a:off x="2761" y="1023"/>
              <a:ext cx="144" cy="271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95" name="Freeform 827"/>
            <p:cNvSpPr>
              <a:spLocks noChangeArrowheads="1"/>
            </p:cNvSpPr>
            <p:nvPr/>
          </p:nvSpPr>
          <p:spPr bwMode="auto">
            <a:xfrm rot="1380000" flipH="1">
              <a:off x="2250" y="1014"/>
              <a:ext cx="142" cy="27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7196" name="Group 828"/>
          <p:cNvGrpSpPr>
            <a:grpSpLocks/>
          </p:cNvGrpSpPr>
          <p:nvPr/>
        </p:nvGrpSpPr>
        <p:grpSpPr bwMode="auto">
          <a:xfrm>
            <a:off x="6467475" y="341313"/>
            <a:ext cx="2960688" cy="3333750"/>
            <a:chOff x="3952" y="513"/>
            <a:chExt cx="1865" cy="2100"/>
          </a:xfrm>
        </p:grpSpPr>
        <p:sp>
          <p:nvSpPr>
            <p:cNvPr id="187197" name="Oval 829"/>
            <p:cNvSpPr>
              <a:spLocks noChangeArrowheads="1"/>
            </p:cNvSpPr>
            <p:nvPr/>
          </p:nvSpPr>
          <p:spPr bwMode="auto">
            <a:xfrm>
              <a:off x="4404" y="781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98" name="Oval 830"/>
            <p:cNvSpPr>
              <a:spLocks noChangeArrowheads="1"/>
            </p:cNvSpPr>
            <p:nvPr/>
          </p:nvSpPr>
          <p:spPr bwMode="auto">
            <a:xfrm>
              <a:off x="4765" y="1036"/>
              <a:ext cx="187" cy="131"/>
            </a:xfrm>
            <a:prstGeom prst="ellipse">
              <a:avLst/>
            </a:prstGeom>
            <a:gradFill rotWithShape="0">
              <a:gsLst>
                <a:gs pos="0">
                  <a:srgbClr val="3333CC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99" name="Freeform 831"/>
            <p:cNvSpPr>
              <a:spLocks noChangeArrowheads="1"/>
            </p:cNvSpPr>
            <p:nvPr/>
          </p:nvSpPr>
          <p:spPr bwMode="auto">
            <a:xfrm rot="2700000">
              <a:off x="4893" y="1238"/>
              <a:ext cx="556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00" name="Freeform 832"/>
            <p:cNvSpPr>
              <a:spLocks noChangeArrowheads="1"/>
            </p:cNvSpPr>
            <p:nvPr/>
          </p:nvSpPr>
          <p:spPr bwMode="auto">
            <a:xfrm rot="2700000">
              <a:off x="5293" y="1536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01" name="Freeform 833"/>
            <p:cNvSpPr>
              <a:spLocks noChangeArrowheads="1"/>
            </p:cNvSpPr>
            <p:nvPr/>
          </p:nvSpPr>
          <p:spPr bwMode="auto">
            <a:xfrm rot="2100000">
              <a:off x="4921" y="1170"/>
              <a:ext cx="586" cy="112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02" name="Freeform 834"/>
            <p:cNvSpPr>
              <a:spLocks noChangeArrowheads="1"/>
            </p:cNvSpPr>
            <p:nvPr/>
          </p:nvSpPr>
          <p:spPr bwMode="auto">
            <a:xfrm rot="2100000">
              <a:off x="5403" y="1425"/>
              <a:ext cx="315" cy="17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03" name="Freeform 835"/>
            <p:cNvSpPr>
              <a:spLocks noChangeArrowheads="1"/>
            </p:cNvSpPr>
            <p:nvPr/>
          </p:nvSpPr>
          <p:spPr bwMode="auto">
            <a:xfrm rot="1560000">
              <a:off x="4933" y="1109"/>
              <a:ext cx="561" cy="9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04" name="Freeform 836"/>
            <p:cNvSpPr>
              <a:spLocks noChangeArrowheads="1"/>
            </p:cNvSpPr>
            <p:nvPr/>
          </p:nvSpPr>
          <p:spPr bwMode="auto">
            <a:xfrm rot="1560000">
              <a:off x="5433" y="1298"/>
              <a:ext cx="301" cy="154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05" name="Freeform 837"/>
            <p:cNvSpPr>
              <a:spLocks noChangeArrowheads="1"/>
            </p:cNvSpPr>
            <p:nvPr/>
          </p:nvSpPr>
          <p:spPr bwMode="auto">
            <a:xfrm rot="1080000">
              <a:off x="4942" y="1046"/>
              <a:ext cx="542" cy="10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06" name="Freeform 838"/>
            <p:cNvSpPr>
              <a:spLocks noChangeArrowheads="1"/>
            </p:cNvSpPr>
            <p:nvPr/>
          </p:nvSpPr>
          <p:spPr bwMode="auto">
            <a:xfrm rot="1080000">
              <a:off x="5448" y="1174"/>
              <a:ext cx="291" cy="17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07" name="Freeform 839"/>
            <p:cNvSpPr>
              <a:spLocks noChangeArrowheads="1"/>
            </p:cNvSpPr>
            <p:nvPr/>
          </p:nvSpPr>
          <p:spPr bwMode="auto">
            <a:xfrm rot="480000">
              <a:off x="4953" y="974"/>
              <a:ext cx="499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08" name="Freeform 840"/>
            <p:cNvSpPr>
              <a:spLocks noChangeArrowheads="1"/>
            </p:cNvSpPr>
            <p:nvPr/>
          </p:nvSpPr>
          <p:spPr bwMode="auto">
            <a:xfrm rot="480000">
              <a:off x="5441" y="1028"/>
              <a:ext cx="268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09" name="Freeform 841"/>
            <p:cNvSpPr>
              <a:spLocks noChangeArrowheads="1"/>
            </p:cNvSpPr>
            <p:nvPr/>
          </p:nvSpPr>
          <p:spPr bwMode="auto">
            <a:xfrm rot="21480000">
              <a:off x="4958" y="936"/>
              <a:ext cx="454" cy="7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10" name="Freeform 842"/>
            <p:cNvSpPr>
              <a:spLocks noChangeArrowheads="1"/>
            </p:cNvSpPr>
            <p:nvPr/>
          </p:nvSpPr>
          <p:spPr bwMode="auto">
            <a:xfrm rot="21480000">
              <a:off x="5408" y="928"/>
              <a:ext cx="244" cy="111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11" name="Freeform 843"/>
            <p:cNvSpPr>
              <a:spLocks noChangeArrowheads="1"/>
            </p:cNvSpPr>
            <p:nvPr/>
          </p:nvSpPr>
          <p:spPr bwMode="auto">
            <a:xfrm rot="20760000">
              <a:off x="4942" y="884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12" name="Freeform 844"/>
            <p:cNvSpPr>
              <a:spLocks noChangeArrowheads="1"/>
            </p:cNvSpPr>
            <p:nvPr/>
          </p:nvSpPr>
          <p:spPr bwMode="auto">
            <a:xfrm rot="20760000">
              <a:off x="5336" y="815"/>
              <a:ext cx="214" cy="10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13" name="Freeform 845"/>
            <p:cNvSpPr>
              <a:spLocks noChangeArrowheads="1"/>
            </p:cNvSpPr>
            <p:nvPr/>
          </p:nvSpPr>
          <p:spPr bwMode="auto">
            <a:xfrm rot="18900000" flipH="1">
              <a:off x="4280" y="1278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14" name="Freeform 846"/>
            <p:cNvSpPr>
              <a:spLocks noChangeArrowheads="1"/>
            </p:cNvSpPr>
            <p:nvPr/>
          </p:nvSpPr>
          <p:spPr bwMode="auto">
            <a:xfrm rot="18900000" flipH="1">
              <a:off x="4129" y="1576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15" name="Freeform 847"/>
            <p:cNvSpPr>
              <a:spLocks noChangeArrowheads="1"/>
            </p:cNvSpPr>
            <p:nvPr/>
          </p:nvSpPr>
          <p:spPr bwMode="auto">
            <a:xfrm rot="19500000" flipH="1">
              <a:off x="4203" y="1227"/>
              <a:ext cx="586" cy="112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16" name="Freeform 848"/>
            <p:cNvSpPr>
              <a:spLocks noChangeArrowheads="1"/>
            </p:cNvSpPr>
            <p:nvPr/>
          </p:nvSpPr>
          <p:spPr bwMode="auto">
            <a:xfrm rot="19500000" flipH="1">
              <a:off x="3993" y="1482"/>
              <a:ext cx="315" cy="17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17" name="Freeform 849"/>
            <p:cNvSpPr>
              <a:spLocks noChangeArrowheads="1"/>
            </p:cNvSpPr>
            <p:nvPr/>
          </p:nvSpPr>
          <p:spPr bwMode="auto">
            <a:xfrm rot="20040000" flipH="1">
              <a:off x="4220" y="1167"/>
              <a:ext cx="561" cy="9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18" name="Freeform 850"/>
            <p:cNvSpPr>
              <a:spLocks noChangeArrowheads="1"/>
            </p:cNvSpPr>
            <p:nvPr/>
          </p:nvSpPr>
          <p:spPr bwMode="auto">
            <a:xfrm rot="20040000" flipH="1">
              <a:off x="3978" y="1357"/>
              <a:ext cx="301" cy="15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19" name="Freeform 851"/>
            <p:cNvSpPr>
              <a:spLocks noChangeArrowheads="1"/>
            </p:cNvSpPr>
            <p:nvPr/>
          </p:nvSpPr>
          <p:spPr bwMode="auto">
            <a:xfrm rot="20520000" flipH="1">
              <a:off x="4230" y="1104"/>
              <a:ext cx="542" cy="10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20" name="Freeform 852"/>
            <p:cNvSpPr>
              <a:spLocks noChangeArrowheads="1"/>
            </p:cNvSpPr>
            <p:nvPr/>
          </p:nvSpPr>
          <p:spPr bwMode="auto">
            <a:xfrm rot="20520000" flipH="1">
              <a:off x="3971" y="1231"/>
              <a:ext cx="291" cy="17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21" name="Freeform 853"/>
            <p:cNvSpPr>
              <a:spLocks noChangeArrowheads="1"/>
            </p:cNvSpPr>
            <p:nvPr/>
          </p:nvSpPr>
          <p:spPr bwMode="auto">
            <a:xfrm rot="21120000" flipH="1">
              <a:off x="4260" y="1031"/>
              <a:ext cx="499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22" name="Freeform 854"/>
            <p:cNvSpPr>
              <a:spLocks noChangeArrowheads="1"/>
            </p:cNvSpPr>
            <p:nvPr/>
          </p:nvSpPr>
          <p:spPr bwMode="auto">
            <a:xfrm rot="21120000" flipH="1">
              <a:off x="4002" y="1085"/>
              <a:ext cx="268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23" name="Freeform 855"/>
            <p:cNvSpPr>
              <a:spLocks noChangeArrowheads="1"/>
            </p:cNvSpPr>
            <p:nvPr/>
          </p:nvSpPr>
          <p:spPr bwMode="auto">
            <a:xfrm rot="120000" flipH="1">
              <a:off x="4295" y="993"/>
              <a:ext cx="454" cy="7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24" name="Freeform 856"/>
            <p:cNvSpPr>
              <a:spLocks noChangeArrowheads="1"/>
            </p:cNvSpPr>
            <p:nvPr/>
          </p:nvSpPr>
          <p:spPr bwMode="auto">
            <a:xfrm rot="120000" flipH="1">
              <a:off x="4054" y="985"/>
              <a:ext cx="244" cy="111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25" name="Freeform 857"/>
            <p:cNvSpPr>
              <a:spLocks noChangeArrowheads="1"/>
            </p:cNvSpPr>
            <p:nvPr/>
          </p:nvSpPr>
          <p:spPr bwMode="auto">
            <a:xfrm rot="840000" flipH="1">
              <a:off x="4365" y="941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26" name="Freeform 858"/>
            <p:cNvSpPr>
              <a:spLocks noChangeArrowheads="1"/>
            </p:cNvSpPr>
            <p:nvPr/>
          </p:nvSpPr>
          <p:spPr bwMode="auto">
            <a:xfrm rot="840000" flipH="1">
              <a:off x="4156" y="872"/>
              <a:ext cx="214" cy="10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27" name="Freeform 859"/>
            <p:cNvSpPr>
              <a:spLocks noChangeArrowheads="1"/>
            </p:cNvSpPr>
            <p:nvPr/>
          </p:nvSpPr>
          <p:spPr bwMode="auto">
            <a:xfrm rot="1260000" flipH="1">
              <a:off x="4394" y="920"/>
              <a:ext cx="399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28" name="Freeform 860"/>
            <p:cNvSpPr>
              <a:spLocks noChangeArrowheads="1"/>
            </p:cNvSpPr>
            <p:nvPr/>
          </p:nvSpPr>
          <p:spPr bwMode="auto">
            <a:xfrm rot="1260000" flipH="1">
              <a:off x="4192" y="810"/>
              <a:ext cx="214" cy="11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29" name="Freeform 861"/>
            <p:cNvSpPr>
              <a:spLocks noChangeArrowheads="1"/>
            </p:cNvSpPr>
            <p:nvPr/>
          </p:nvSpPr>
          <p:spPr bwMode="auto">
            <a:xfrm rot="2040000" flipH="1">
              <a:off x="4436" y="889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30" name="Freeform 862"/>
            <p:cNvSpPr>
              <a:spLocks noChangeArrowheads="1"/>
            </p:cNvSpPr>
            <p:nvPr/>
          </p:nvSpPr>
          <p:spPr bwMode="auto">
            <a:xfrm rot="2040000" flipH="1">
              <a:off x="4262" y="718"/>
              <a:ext cx="21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31" name="Freeform 863"/>
            <p:cNvSpPr>
              <a:spLocks noChangeArrowheads="1"/>
            </p:cNvSpPr>
            <p:nvPr/>
          </p:nvSpPr>
          <p:spPr bwMode="auto">
            <a:xfrm rot="2700000" flipH="1">
              <a:off x="4475" y="844"/>
              <a:ext cx="404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32" name="Freeform 864"/>
            <p:cNvSpPr>
              <a:spLocks noChangeArrowheads="1"/>
            </p:cNvSpPr>
            <p:nvPr/>
          </p:nvSpPr>
          <p:spPr bwMode="auto">
            <a:xfrm rot="2700000" flipH="1">
              <a:off x="4330" y="625"/>
              <a:ext cx="217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33" name="Freeform 865"/>
            <p:cNvSpPr>
              <a:spLocks noChangeArrowheads="1"/>
            </p:cNvSpPr>
            <p:nvPr/>
          </p:nvSpPr>
          <p:spPr bwMode="auto">
            <a:xfrm rot="3480000" flipH="1">
              <a:off x="4562" y="829"/>
              <a:ext cx="356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34" name="Freeform 866"/>
            <p:cNvSpPr>
              <a:spLocks noChangeArrowheads="1"/>
            </p:cNvSpPr>
            <p:nvPr/>
          </p:nvSpPr>
          <p:spPr bwMode="auto">
            <a:xfrm rot="3480000" flipH="1">
              <a:off x="4480" y="597"/>
              <a:ext cx="191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35" name="Freeform 867"/>
            <p:cNvSpPr>
              <a:spLocks noChangeArrowheads="1"/>
            </p:cNvSpPr>
            <p:nvPr/>
          </p:nvSpPr>
          <p:spPr bwMode="auto">
            <a:xfrm rot="4140000" flipH="1">
              <a:off x="4621" y="816"/>
              <a:ext cx="342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36" name="Freeform 868"/>
            <p:cNvSpPr>
              <a:spLocks noChangeArrowheads="1"/>
            </p:cNvSpPr>
            <p:nvPr/>
          </p:nvSpPr>
          <p:spPr bwMode="auto">
            <a:xfrm rot="4140000" flipH="1">
              <a:off x="4585" y="564"/>
              <a:ext cx="18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37" name="Freeform 869"/>
            <p:cNvSpPr>
              <a:spLocks noChangeArrowheads="1"/>
            </p:cNvSpPr>
            <p:nvPr/>
          </p:nvSpPr>
          <p:spPr bwMode="auto">
            <a:xfrm rot="20280000">
              <a:off x="4907" y="848"/>
              <a:ext cx="398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38" name="Freeform 870"/>
            <p:cNvSpPr>
              <a:spLocks noChangeArrowheads="1"/>
            </p:cNvSpPr>
            <p:nvPr/>
          </p:nvSpPr>
          <p:spPr bwMode="auto">
            <a:xfrm rot="20280000">
              <a:off x="5287" y="735"/>
              <a:ext cx="21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39" name="Freeform 871"/>
            <p:cNvSpPr>
              <a:spLocks noChangeArrowheads="1"/>
            </p:cNvSpPr>
            <p:nvPr/>
          </p:nvSpPr>
          <p:spPr bwMode="auto">
            <a:xfrm rot="19680000">
              <a:off x="4864" y="826"/>
              <a:ext cx="399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40" name="Freeform 872"/>
            <p:cNvSpPr>
              <a:spLocks noChangeArrowheads="1"/>
            </p:cNvSpPr>
            <p:nvPr/>
          </p:nvSpPr>
          <p:spPr bwMode="auto">
            <a:xfrm rot="19680000">
              <a:off x="5222" y="661"/>
              <a:ext cx="214" cy="11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41" name="Freeform 873"/>
            <p:cNvSpPr>
              <a:spLocks noChangeArrowheads="1"/>
            </p:cNvSpPr>
            <p:nvPr/>
          </p:nvSpPr>
          <p:spPr bwMode="auto">
            <a:xfrm rot="4560000" flipH="1">
              <a:off x="4675" y="834"/>
              <a:ext cx="332" cy="4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42" name="Freeform 874"/>
            <p:cNvSpPr>
              <a:spLocks noChangeArrowheads="1"/>
            </p:cNvSpPr>
            <p:nvPr/>
          </p:nvSpPr>
          <p:spPr bwMode="auto">
            <a:xfrm rot="4560000" flipH="1">
              <a:off x="4682" y="590"/>
              <a:ext cx="178" cy="7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43" name="Freeform 875"/>
            <p:cNvSpPr>
              <a:spLocks noChangeArrowheads="1"/>
            </p:cNvSpPr>
            <p:nvPr/>
          </p:nvSpPr>
          <p:spPr bwMode="auto">
            <a:xfrm rot="17760000">
              <a:off x="4758" y="824"/>
              <a:ext cx="343" cy="6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44" name="Freeform 876"/>
            <p:cNvSpPr>
              <a:spLocks noChangeArrowheads="1"/>
            </p:cNvSpPr>
            <p:nvPr/>
          </p:nvSpPr>
          <p:spPr bwMode="auto">
            <a:xfrm rot="17760000">
              <a:off x="4970" y="577"/>
              <a:ext cx="184" cy="9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45" name="Freeform 877"/>
            <p:cNvSpPr>
              <a:spLocks noChangeArrowheads="1"/>
            </p:cNvSpPr>
            <p:nvPr/>
          </p:nvSpPr>
          <p:spPr bwMode="auto">
            <a:xfrm rot="18840000">
              <a:off x="4802" y="816"/>
              <a:ext cx="373" cy="8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46" name="Freeform 878"/>
            <p:cNvSpPr>
              <a:spLocks noChangeArrowheads="1"/>
            </p:cNvSpPr>
            <p:nvPr/>
          </p:nvSpPr>
          <p:spPr bwMode="auto">
            <a:xfrm rot="18840000">
              <a:off x="5103" y="604"/>
              <a:ext cx="200" cy="13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47" name="Freeform 879"/>
            <p:cNvSpPr>
              <a:spLocks noChangeArrowheads="1"/>
            </p:cNvSpPr>
            <p:nvPr/>
          </p:nvSpPr>
          <p:spPr bwMode="auto">
            <a:xfrm rot="16680000">
              <a:off x="4740" y="829"/>
              <a:ext cx="308" cy="2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48" name="Freeform 880"/>
            <p:cNvSpPr>
              <a:spLocks noChangeArrowheads="1"/>
            </p:cNvSpPr>
            <p:nvPr/>
          </p:nvSpPr>
          <p:spPr bwMode="auto">
            <a:xfrm rot="16680000">
              <a:off x="4853" y="592"/>
              <a:ext cx="165" cy="4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49" name="Freeform 881"/>
            <p:cNvSpPr>
              <a:spLocks noChangeArrowheads="1"/>
            </p:cNvSpPr>
            <p:nvPr/>
          </p:nvSpPr>
          <p:spPr bwMode="auto">
            <a:xfrm rot="18360000" flipH="1">
              <a:off x="4322" y="1317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50" name="Freeform 882"/>
            <p:cNvSpPr>
              <a:spLocks noChangeArrowheads="1"/>
            </p:cNvSpPr>
            <p:nvPr/>
          </p:nvSpPr>
          <p:spPr bwMode="auto">
            <a:xfrm rot="18360000" flipH="1">
              <a:off x="4227" y="1652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51" name="Freeform 883"/>
            <p:cNvSpPr>
              <a:spLocks noChangeArrowheads="1"/>
            </p:cNvSpPr>
            <p:nvPr/>
          </p:nvSpPr>
          <p:spPr bwMode="auto">
            <a:xfrm rot="17520000" flipH="1">
              <a:off x="4405" y="1350"/>
              <a:ext cx="515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52" name="Freeform 884"/>
            <p:cNvSpPr>
              <a:spLocks noChangeArrowheads="1"/>
            </p:cNvSpPr>
            <p:nvPr/>
          </p:nvSpPr>
          <p:spPr bwMode="auto">
            <a:xfrm rot="17520000" flipH="1">
              <a:off x="4408" y="1691"/>
              <a:ext cx="276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53" name="Freeform 885"/>
            <p:cNvSpPr>
              <a:spLocks noChangeArrowheads="1"/>
            </p:cNvSpPr>
            <p:nvPr/>
          </p:nvSpPr>
          <p:spPr bwMode="auto">
            <a:xfrm rot="16860000" flipH="1">
              <a:off x="4496" y="1363"/>
              <a:ext cx="495" cy="9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54" name="Freeform 886"/>
            <p:cNvSpPr>
              <a:spLocks noChangeArrowheads="1"/>
            </p:cNvSpPr>
            <p:nvPr/>
          </p:nvSpPr>
          <p:spPr bwMode="auto">
            <a:xfrm rot="16860000" flipH="1">
              <a:off x="4568" y="1710"/>
              <a:ext cx="265" cy="142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55" name="Freeform 887"/>
            <p:cNvSpPr>
              <a:spLocks noChangeArrowheads="1"/>
            </p:cNvSpPr>
            <p:nvPr/>
          </p:nvSpPr>
          <p:spPr bwMode="auto">
            <a:xfrm rot="3120000">
              <a:off x="4846" y="1299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56" name="Freeform 888"/>
            <p:cNvSpPr>
              <a:spLocks noChangeArrowheads="1"/>
            </p:cNvSpPr>
            <p:nvPr/>
          </p:nvSpPr>
          <p:spPr bwMode="auto">
            <a:xfrm rot="3120000">
              <a:off x="5210" y="1628"/>
              <a:ext cx="299" cy="15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57" name="Freeform 889"/>
            <p:cNvSpPr>
              <a:spLocks noChangeArrowheads="1"/>
            </p:cNvSpPr>
            <p:nvPr/>
          </p:nvSpPr>
          <p:spPr bwMode="auto">
            <a:xfrm rot="3720000">
              <a:off x="4807" y="1337"/>
              <a:ext cx="533" cy="9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58" name="Freeform 890"/>
            <p:cNvSpPr>
              <a:spLocks noChangeArrowheads="1"/>
            </p:cNvSpPr>
            <p:nvPr/>
          </p:nvSpPr>
          <p:spPr bwMode="auto">
            <a:xfrm rot="3720000">
              <a:off x="5091" y="1684"/>
              <a:ext cx="286" cy="152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59" name="Freeform 891"/>
            <p:cNvSpPr>
              <a:spLocks noChangeArrowheads="1"/>
            </p:cNvSpPr>
            <p:nvPr/>
          </p:nvSpPr>
          <p:spPr bwMode="auto">
            <a:xfrm rot="4260000">
              <a:off x="4751" y="1376"/>
              <a:ext cx="517" cy="7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60" name="Freeform 892"/>
            <p:cNvSpPr>
              <a:spLocks noChangeArrowheads="1"/>
            </p:cNvSpPr>
            <p:nvPr/>
          </p:nvSpPr>
          <p:spPr bwMode="auto">
            <a:xfrm rot="4260000">
              <a:off x="4968" y="1726"/>
              <a:ext cx="278" cy="12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61" name="Freeform 893"/>
            <p:cNvSpPr>
              <a:spLocks noChangeArrowheads="1"/>
            </p:cNvSpPr>
            <p:nvPr/>
          </p:nvSpPr>
          <p:spPr bwMode="auto">
            <a:xfrm rot="4920000">
              <a:off x="4708" y="1395"/>
              <a:ext cx="475" cy="8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62" name="Freeform 894"/>
            <p:cNvSpPr>
              <a:spLocks noChangeArrowheads="1"/>
            </p:cNvSpPr>
            <p:nvPr/>
          </p:nvSpPr>
          <p:spPr bwMode="auto">
            <a:xfrm rot="4920000">
              <a:off x="4849" y="1722"/>
              <a:ext cx="255" cy="12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63" name="Freeform 895"/>
            <p:cNvSpPr>
              <a:spLocks noChangeArrowheads="1"/>
            </p:cNvSpPr>
            <p:nvPr/>
          </p:nvSpPr>
          <p:spPr bwMode="auto">
            <a:xfrm rot="5760000">
              <a:off x="4613" y="1408"/>
              <a:ext cx="464" cy="6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64" name="Freeform 896"/>
            <p:cNvSpPr>
              <a:spLocks noChangeArrowheads="1"/>
            </p:cNvSpPr>
            <p:nvPr/>
          </p:nvSpPr>
          <p:spPr bwMode="auto">
            <a:xfrm rot="5760000">
              <a:off x="4664" y="1742"/>
              <a:ext cx="249" cy="9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65" name="Freeform 897"/>
            <p:cNvSpPr>
              <a:spLocks noChangeArrowheads="1"/>
            </p:cNvSpPr>
            <p:nvPr/>
          </p:nvSpPr>
          <p:spPr bwMode="auto">
            <a:xfrm flipH="1">
              <a:off x="4596" y="1297"/>
              <a:ext cx="157" cy="47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66" name="AutoShape 898"/>
            <p:cNvSpPr>
              <a:spLocks noChangeArrowheads="1"/>
            </p:cNvSpPr>
            <p:nvPr/>
          </p:nvSpPr>
          <p:spPr bwMode="auto">
            <a:xfrm flipH="1">
              <a:off x="4310" y="1098"/>
              <a:ext cx="1374" cy="1517"/>
            </a:xfrm>
            <a:custGeom>
              <a:avLst/>
              <a:gdLst>
                <a:gd name="G0" fmla="sin 10800 -4937353"/>
                <a:gd name="G1" fmla="+- G0 10800 0"/>
                <a:gd name="G2" fmla="cos 10800 -493735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0799 w 21600"/>
                <a:gd name="T13" fmla="*/ 385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13532" y="351"/>
                  </a:moveTo>
                  <a:cubicBezTo>
                    <a:pt x="18285" y="1594"/>
                    <a:pt x="21600" y="5887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3532" y="351"/>
                  </a:moveTo>
                  <a:cubicBezTo>
                    <a:pt x="18285" y="1594"/>
                    <a:pt x="21600" y="5887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67" name="AutoShape 899"/>
            <p:cNvSpPr>
              <a:spLocks noChangeArrowheads="1"/>
            </p:cNvSpPr>
            <p:nvPr/>
          </p:nvSpPr>
          <p:spPr bwMode="auto">
            <a:xfrm flipV="1">
              <a:off x="4840" y="675"/>
              <a:ext cx="978" cy="1322"/>
            </a:xfrm>
            <a:custGeom>
              <a:avLst/>
              <a:gdLst>
                <a:gd name="G0" fmla="sin 10800 1896456"/>
                <a:gd name="G1" fmla="+- G0 10800 0"/>
                <a:gd name="G2" fmla="cos 10800 1896456"/>
                <a:gd name="G3" fmla="+- G2 10800 0"/>
                <a:gd name="G4" fmla="sin 10800 9543270"/>
                <a:gd name="G5" fmla="+- G4 10800 0"/>
                <a:gd name="G6" fmla="cos 10800 9543270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975 w 21600"/>
                <a:gd name="T13" fmla="*/ 10799 h 21600"/>
                <a:gd name="T14" fmla="*/ 20307 w 21600"/>
                <a:gd name="T15" fmla="*/ 215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20251" y="16025"/>
                  </a:moveTo>
                  <a:cubicBezTo>
                    <a:pt x="18350" y="19464"/>
                    <a:pt x="14730" y="21599"/>
                    <a:pt x="10800" y="21600"/>
                  </a:cubicBezTo>
                  <a:cubicBezTo>
                    <a:pt x="7234" y="21600"/>
                    <a:pt x="3899" y="19840"/>
                    <a:pt x="1886" y="16897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20251" y="16025"/>
                  </a:moveTo>
                  <a:cubicBezTo>
                    <a:pt x="18350" y="19464"/>
                    <a:pt x="14730" y="21599"/>
                    <a:pt x="10800" y="21600"/>
                  </a:cubicBezTo>
                  <a:cubicBezTo>
                    <a:pt x="7234" y="21600"/>
                    <a:pt x="3899" y="19840"/>
                    <a:pt x="1886" y="16897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68" name="AutoShape 900"/>
            <p:cNvSpPr>
              <a:spLocks noChangeArrowheads="1"/>
            </p:cNvSpPr>
            <p:nvPr/>
          </p:nvSpPr>
          <p:spPr bwMode="auto">
            <a:xfrm flipH="1">
              <a:off x="4380" y="1005"/>
              <a:ext cx="602" cy="1510"/>
            </a:xfrm>
            <a:custGeom>
              <a:avLst/>
              <a:gdLst>
                <a:gd name="G0" fmla="sin 10800 -7200065"/>
                <a:gd name="G1" fmla="+- G0 10800 0"/>
                <a:gd name="G2" fmla="cos 10800 -7200065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7207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7130" y="642"/>
                  </a:moveTo>
                  <a:cubicBezTo>
                    <a:pt x="8307" y="217"/>
                    <a:pt x="954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7130" y="642"/>
                  </a:moveTo>
                  <a:cubicBezTo>
                    <a:pt x="8307" y="217"/>
                    <a:pt x="954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69" name="AutoShape 901"/>
            <p:cNvSpPr>
              <a:spLocks noChangeArrowheads="1"/>
            </p:cNvSpPr>
            <p:nvPr/>
          </p:nvSpPr>
          <p:spPr bwMode="auto">
            <a:xfrm flipH="1">
              <a:off x="4095" y="1045"/>
              <a:ext cx="923" cy="1508"/>
            </a:xfrm>
            <a:custGeom>
              <a:avLst/>
              <a:gdLst>
                <a:gd name="G0" fmla="sin 10800 -7487739"/>
                <a:gd name="G1" fmla="+- G0 10800 0"/>
                <a:gd name="G2" fmla="cos 10800 -7487739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6339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6363" y="953"/>
                  </a:moveTo>
                  <a:cubicBezTo>
                    <a:pt x="7757" y="324"/>
                    <a:pt x="9270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6363" y="953"/>
                  </a:moveTo>
                  <a:cubicBezTo>
                    <a:pt x="7757" y="324"/>
                    <a:pt x="9270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70" name="AutoShape 902"/>
            <p:cNvSpPr>
              <a:spLocks noChangeArrowheads="1"/>
            </p:cNvSpPr>
            <p:nvPr/>
          </p:nvSpPr>
          <p:spPr bwMode="auto">
            <a:xfrm flipH="1">
              <a:off x="4038" y="905"/>
              <a:ext cx="965" cy="1510"/>
            </a:xfrm>
            <a:custGeom>
              <a:avLst/>
              <a:gdLst>
                <a:gd name="G0" fmla="sin 10800 -8291692"/>
                <a:gd name="G1" fmla="+- G0 10800 0"/>
                <a:gd name="G2" fmla="cos 10800 -8291692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421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372" y="2120"/>
                  </a:moveTo>
                  <a:cubicBezTo>
                    <a:pt x="6232" y="743"/>
                    <a:pt x="8485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372" y="2120"/>
                  </a:moveTo>
                  <a:cubicBezTo>
                    <a:pt x="6232" y="743"/>
                    <a:pt x="8485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71" name="AutoShape 903"/>
            <p:cNvSpPr>
              <a:spLocks noChangeArrowheads="1"/>
            </p:cNvSpPr>
            <p:nvPr/>
          </p:nvSpPr>
          <p:spPr bwMode="auto">
            <a:xfrm>
              <a:off x="4859" y="1013"/>
              <a:ext cx="153" cy="1511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00CC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72" name="AutoShape 904"/>
            <p:cNvSpPr>
              <a:spLocks noChangeArrowheads="1"/>
            </p:cNvSpPr>
            <p:nvPr/>
          </p:nvSpPr>
          <p:spPr bwMode="auto">
            <a:xfrm>
              <a:off x="4842" y="1009"/>
              <a:ext cx="404" cy="1510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73" name="AutoShape 905"/>
            <p:cNvSpPr>
              <a:spLocks noChangeArrowheads="1"/>
            </p:cNvSpPr>
            <p:nvPr/>
          </p:nvSpPr>
          <p:spPr bwMode="auto">
            <a:xfrm>
              <a:off x="4836" y="909"/>
              <a:ext cx="575" cy="1510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74" name="Freeform 906"/>
            <p:cNvSpPr>
              <a:spLocks noChangeArrowheads="1"/>
            </p:cNvSpPr>
            <p:nvPr/>
          </p:nvSpPr>
          <p:spPr bwMode="auto">
            <a:xfrm>
              <a:off x="5039" y="1379"/>
              <a:ext cx="156" cy="47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75" name="Freeform 907"/>
            <p:cNvSpPr>
              <a:spLocks noChangeArrowheads="1"/>
            </p:cNvSpPr>
            <p:nvPr/>
          </p:nvSpPr>
          <p:spPr bwMode="auto">
            <a:xfrm rot="19680000" flipV="1">
              <a:off x="4795" y="1222"/>
              <a:ext cx="142" cy="270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76" name="AutoShape 908"/>
            <p:cNvSpPr>
              <a:spLocks noChangeArrowheads="1"/>
            </p:cNvSpPr>
            <p:nvPr/>
          </p:nvSpPr>
          <p:spPr bwMode="auto">
            <a:xfrm flipH="1">
              <a:off x="3993" y="790"/>
              <a:ext cx="969" cy="1510"/>
            </a:xfrm>
            <a:custGeom>
              <a:avLst/>
              <a:gdLst>
                <a:gd name="G0" fmla="sin 10800 -8836577"/>
                <a:gd name="G1" fmla="+- G0 10800 0"/>
                <a:gd name="G2" fmla="cos 10800 -8836577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3294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3185" y="3141"/>
                  </a:moveTo>
                  <a:cubicBezTo>
                    <a:pt x="5208" y="1129"/>
                    <a:pt x="7946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3185" y="3141"/>
                  </a:moveTo>
                  <a:cubicBezTo>
                    <a:pt x="5208" y="1129"/>
                    <a:pt x="7946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77" name="AutoShape 909"/>
            <p:cNvSpPr>
              <a:spLocks noChangeArrowheads="1"/>
            </p:cNvSpPr>
            <p:nvPr/>
          </p:nvSpPr>
          <p:spPr bwMode="auto">
            <a:xfrm flipH="1">
              <a:off x="4083" y="628"/>
              <a:ext cx="806" cy="1490"/>
            </a:xfrm>
            <a:custGeom>
              <a:avLst/>
              <a:gdLst>
                <a:gd name="G0" fmla="sin 10800 -9670994"/>
                <a:gd name="G1" fmla="+- G0 10800 0"/>
                <a:gd name="G2" fmla="cos 10800 -9670994"/>
                <a:gd name="G3" fmla="+- G2 10800 0"/>
                <a:gd name="G4" fmla="sin 10800 -3329666"/>
                <a:gd name="G5" fmla="+- G4 10800 0"/>
                <a:gd name="G6" fmla="cos 10800 -3329666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7 w 21600"/>
                <a:gd name="T13" fmla="*/ 0 h 21600"/>
                <a:gd name="T14" fmla="*/ 17757 w 21600"/>
                <a:gd name="T15" fmla="*/ 107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1684" y="5007"/>
                  </a:moveTo>
                  <a:cubicBezTo>
                    <a:pt x="3666" y="1888"/>
                    <a:pt x="7105" y="-1"/>
                    <a:pt x="10800" y="0"/>
                  </a:cubicBezTo>
                  <a:cubicBezTo>
                    <a:pt x="13286" y="0"/>
                    <a:pt x="15696" y="857"/>
                    <a:pt x="17623" y="2429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684" y="5007"/>
                  </a:moveTo>
                  <a:cubicBezTo>
                    <a:pt x="3666" y="1888"/>
                    <a:pt x="7105" y="-1"/>
                    <a:pt x="10800" y="0"/>
                  </a:cubicBezTo>
                  <a:cubicBezTo>
                    <a:pt x="13286" y="0"/>
                    <a:pt x="15696" y="857"/>
                    <a:pt x="17623" y="2429"/>
                  </a:cubicBezTo>
                </a:path>
              </a:pathLst>
            </a:custGeom>
            <a:noFill/>
            <a:ln w="9360">
              <a:solidFill>
                <a:srgbClr val="00CC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78" name="AutoShape 910"/>
            <p:cNvSpPr>
              <a:spLocks noChangeArrowheads="1"/>
            </p:cNvSpPr>
            <p:nvPr/>
          </p:nvSpPr>
          <p:spPr bwMode="auto">
            <a:xfrm>
              <a:off x="4797" y="941"/>
              <a:ext cx="342" cy="1490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-2219995"/>
                <a:gd name="G5" fmla="+- G4 10800 0"/>
                <a:gd name="G6" fmla="cos 10800 -2219995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19831 w 21600"/>
                <a:gd name="T15" fmla="*/ 107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4398" y="0"/>
                    <a:pt x="17760" y="1792"/>
                    <a:pt x="19766" y="4779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4398" y="0"/>
                    <a:pt x="17760" y="1792"/>
                    <a:pt x="19766" y="4779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79" name="Freeform 911"/>
            <p:cNvSpPr>
              <a:spLocks noChangeArrowheads="1"/>
            </p:cNvSpPr>
            <p:nvPr/>
          </p:nvSpPr>
          <p:spPr bwMode="auto">
            <a:xfrm flipH="1">
              <a:off x="4129" y="1336"/>
              <a:ext cx="351" cy="49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80" name="Freeform 912"/>
            <p:cNvSpPr>
              <a:spLocks noChangeArrowheads="1"/>
            </p:cNvSpPr>
            <p:nvPr/>
          </p:nvSpPr>
          <p:spPr bwMode="auto">
            <a:xfrm flipH="1">
              <a:off x="4293" y="816"/>
              <a:ext cx="225" cy="49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81" name="Freeform 913"/>
            <p:cNvSpPr>
              <a:spLocks noChangeArrowheads="1"/>
            </p:cNvSpPr>
            <p:nvPr/>
          </p:nvSpPr>
          <p:spPr bwMode="auto">
            <a:xfrm flipH="1">
              <a:off x="4552" y="669"/>
              <a:ext cx="135" cy="49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82" name="Freeform 914"/>
            <p:cNvSpPr>
              <a:spLocks noChangeArrowheads="1"/>
            </p:cNvSpPr>
            <p:nvPr/>
          </p:nvSpPr>
          <p:spPr bwMode="auto">
            <a:xfrm>
              <a:off x="5394" y="1264"/>
              <a:ext cx="326" cy="51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83" name="Freeform 915"/>
            <p:cNvSpPr>
              <a:spLocks noChangeArrowheads="1"/>
            </p:cNvSpPr>
            <p:nvPr/>
          </p:nvSpPr>
          <p:spPr bwMode="auto">
            <a:xfrm>
              <a:off x="5225" y="1002"/>
              <a:ext cx="490" cy="345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84" name="Freeform 916"/>
            <p:cNvSpPr>
              <a:spLocks noChangeArrowheads="1"/>
            </p:cNvSpPr>
            <p:nvPr/>
          </p:nvSpPr>
          <p:spPr bwMode="auto">
            <a:xfrm>
              <a:off x="5243" y="636"/>
              <a:ext cx="214" cy="46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85" name="Freeform 917"/>
            <p:cNvSpPr>
              <a:spLocks noChangeArrowheads="1"/>
            </p:cNvSpPr>
            <p:nvPr/>
          </p:nvSpPr>
          <p:spPr bwMode="auto">
            <a:xfrm rot="20220000">
              <a:off x="5030" y="1023"/>
              <a:ext cx="144" cy="271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86" name="Freeform 918"/>
            <p:cNvSpPr>
              <a:spLocks noChangeArrowheads="1"/>
            </p:cNvSpPr>
            <p:nvPr/>
          </p:nvSpPr>
          <p:spPr bwMode="auto">
            <a:xfrm rot="1380000" flipH="1">
              <a:off x="4521" y="1014"/>
              <a:ext cx="142" cy="27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7287" name="Group 919"/>
          <p:cNvGrpSpPr>
            <a:grpSpLocks/>
          </p:cNvGrpSpPr>
          <p:nvPr/>
        </p:nvGrpSpPr>
        <p:grpSpPr bwMode="auto">
          <a:xfrm>
            <a:off x="5765800" y="3983038"/>
            <a:ext cx="2962275" cy="3333750"/>
            <a:chOff x="3632" y="2509"/>
            <a:chExt cx="1866" cy="2100"/>
          </a:xfrm>
        </p:grpSpPr>
        <p:sp>
          <p:nvSpPr>
            <p:cNvPr id="187288" name="Oval 920"/>
            <p:cNvSpPr>
              <a:spLocks noChangeArrowheads="1"/>
            </p:cNvSpPr>
            <p:nvPr/>
          </p:nvSpPr>
          <p:spPr bwMode="auto">
            <a:xfrm>
              <a:off x="4084" y="2777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89" name="Oval 921"/>
            <p:cNvSpPr>
              <a:spLocks noChangeArrowheads="1"/>
            </p:cNvSpPr>
            <p:nvPr/>
          </p:nvSpPr>
          <p:spPr bwMode="auto">
            <a:xfrm>
              <a:off x="4445" y="3032"/>
              <a:ext cx="187" cy="131"/>
            </a:xfrm>
            <a:prstGeom prst="ellipse">
              <a:avLst/>
            </a:prstGeom>
            <a:gradFill rotWithShape="0">
              <a:gsLst>
                <a:gs pos="0">
                  <a:srgbClr val="3333CC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90" name="Freeform 922"/>
            <p:cNvSpPr>
              <a:spLocks noChangeArrowheads="1"/>
            </p:cNvSpPr>
            <p:nvPr/>
          </p:nvSpPr>
          <p:spPr bwMode="auto">
            <a:xfrm rot="2700000">
              <a:off x="4572" y="3234"/>
              <a:ext cx="556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91" name="Freeform 923"/>
            <p:cNvSpPr>
              <a:spLocks noChangeArrowheads="1"/>
            </p:cNvSpPr>
            <p:nvPr/>
          </p:nvSpPr>
          <p:spPr bwMode="auto">
            <a:xfrm rot="2700000">
              <a:off x="4973" y="3532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92" name="Freeform 924"/>
            <p:cNvSpPr>
              <a:spLocks noChangeArrowheads="1"/>
            </p:cNvSpPr>
            <p:nvPr/>
          </p:nvSpPr>
          <p:spPr bwMode="auto">
            <a:xfrm rot="2100000">
              <a:off x="4601" y="3166"/>
              <a:ext cx="586" cy="112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93" name="Freeform 925"/>
            <p:cNvSpPr>
              <a:spLocks noChangeArrowheads="1"/>
            </p:cNvSpPr>
            <p:nvPr/>
          </p:nvSpPr>
          <p:spPr bwMode="auto">
            <a:xfrm rot="2100000">
              <a:off x="5083" y="3421"/>
              <a:ext cx="315" cy="17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94" name="Freeform 926"/>
            <p:cNvSpPr>
              <a:spLocks noChangeArrowheads="1"/>
            </p:cNvSpPr>
            <p:nvPr/>
          </p:nvSpPr>
          <p:spPr bwMode="auto">
            <a:xfrm rot="1560000">
              <a:off x="4613" y="3105"/>
              <a:ext cx="561" cy="9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95" name="Freeform 927"/>
            <p:cNvSpPr>
              <a:spLocks noChangeArrowheads="1"/>
            </p:cNvSpPr>
            <p:nvPr/>
          </p:nvSpPr>
          <p:spPr bwMode="auto">
            <a:xfrm rot="1560000">
              <a:off x="5113" y="3294"/>
              <a:ext cx="301" cy="154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96" name="Freeform 928"/>
            <p:cNvSpPr>
              <a:spLocks noChangeArrowheads="1"/>
            </p:cNvSpPr>
            <p:nvPr/>
          </p:nvSpPr>
          <p:spPr bwMode="auto">
            <a:xfrm rot="1080000">
              <a:off x="4622" y="3042"/>
              <a:ext cx="542" cy="10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97" name="Freeform 929"/>
            <p:cNvSpPr>
              <a:spLocks noChangeArrowheads="1"/>
            </p:cNvSpPr>
            <p:nvPr/>
          </p:nvSpPr>
          <p:spPr bwMode="auto">
            <a:xfrm rot="1080000">
              <a:off x="5128" y="3170"/>
              <a:ext cx="291" cy="17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98" name="Freeform 930"/>
            <p:cNvSpPr>
              <a:spLocks noChangeArrowheads="1"/>
            </p:cNvSpPr>
            <p:nvPr/>
          </p:nvSpPr>
          <p:spPr bwMode="auto">
            <a:xfrm rot="480000">
              <a:off x="4633" y="2970"/>
              <a:ext cx="499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99" name="Freeform 931"/>
            <p:cNvSpPr>
              <a:spLocks noChangeArrowheads="1"/>
            </p:cNvSpPr>
            <p:nvPr/>
          </p:nvSpPr>
          <p:spPr bwMode="auto">
            <a:xfrm rot="480000">
              <a:off x="5121" y="3024"/>
              <a:ext cx="268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00" name="Freeform 932"/>
            <p:cNvSpPr>
              <a:spLocks noChangeArrowheads="1"/>
            </p:cNvSpPr>
            <p:nvPr/>
          </p:nvSpPr>
          <p:spPr bwMode="auto">
            <a:xfrm rot="21480000">
              <a:off x="4638" y="2932"/>
              <a:ext cx="454" cy="7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01" name="Freeform 933"/>
            <p:cNvSpPr>
              <a:spLocks noChangeArrowheads="1"/>
            </p:cNvSpPr>
            <p:nvPr/>
          </p:nvSpPr>
          <p:spPr bwMode="auto">
            <a:xfrm rot="21480000">
              <a:off x="5089" y="2924"/>
              <a:ext cx="244" cy="111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02" name="Freeform 934"/>
            <p:cNvSpPr>
              <a:spLocks noChangeArrowheads="1"/>
            </p:cNvSpPr>
            <p:nvPr/>
          </p:nvSpPr>
          <p:spPr bwMode="auto">
            <a:xfrm rot="20760000">
              <a:off x="4622" y="2880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03" name="Freeform 935"/>
            <p:cNvSpPr>
              <a:spLocks noChangeArrowheads="1"/>
            </p:cNvSpPr>
            <p:nvPr/>
          </p:nvSpPr>
          <p:spPr bwMode="auto">
            <a:xfrm rot="20760000">
              <a:off x="5016" y="2812"/>
              <a:ext cx="214" cy="10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04" name="Freeform 936"/>
            <p:cNvSpPr>
              <a:spLocks noChangeArrowheads="1"/>
            </p:cNvSpPr>
            <p:nvPr/>
          </p:nvSpPr>
          <p:spPr bwMode="auto">
            <a:xfrm rot="18900000" flipH="1">
              <a:off x="3960" y="3274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05" name="Freeform 937"/>
            <p:cNvSpPr>
              <a:spLocks noChangeArrowheads="1"/>
            </p:cNvSpPr>
            <p:nvPr/>
          </p:nvSpPr>
          <p:spPr bwMode="auto">
            <a:xfrm rot="18900000" flipH="1">
              <a:off x="3809" y="3572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06" name="Freeform 938"/>
            <p:cNvSpPr>
              <a:spLocks noChangeArrowheads="1"/>
            </p:cNvSpPr>
            <p:nvPr/>
          </p:nvSpPr>
          <p:spPr bwMode="auto">
            <a:xfrm rot="19500000" flipH="1">
              <a:off x="3883" y="3223"/>
              <a:ext cx="586" cy="112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07" name="Freeform 939"/>
            <p:cNvSpPr>
              <a:spLocks noChangeArrowheads="1"/>
            </p:cNvSpPr>
            <p:nvPr/>
          </p:nvSpPr>
          <p:spPr bwMode="auto">
            <a:xfrm rot="19500000" flipH="1">
              <a:off x="3673" y="3478"/>
              <a:ext cx="315" cy="17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08" name="Freeform 940"/>
            <p:cNvSpPr>
              <a:spLocks noChangeArrowheads="1"/>
            </p:cNvSpPr>
            <p:nvPr/>
          </p:nvSpPr>
          <p:spPr bwMode="auto">
            <a:xfrm rot="20040000" flipH="1">
              <a:off x="3900" y="3163"/>
              <a:ext cx="561" cy="9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09" name="Freeform 941"/>
            <p:cNvSpPr>
              <a:spLocks noChangeArrowheads="1"/>
            </p:cNvSpPr>
            <p:nvPr/>
          </p:nvSpPr>
          <p:spPr bwMode="auto">
            <a:xfrm rot="20040000" flipH="1">
              <a:off x="3659" y="3353"/>
              <a:ext cx="301" cy="15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10" name="Freeform 942"/>
            <p:cNvSpPr>
              <a:spLocks noChangeArrowheads="1"/>
            </p:cNvSpPr>
            <p:nvPr/>
          </p:nvSpPr>
          <p:spPr bwMode="auto">
            <a:xfrm rot="20520000" flipH="1">
              <a:off x="3910" y="3100"/>
              <a:ext cx="542" cy="10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11" name="Freeform 943"/>
            <p:cNvSpPr>
              <a:spLocks noChangeArrowheads="1"/>
            </p:cNvSpPr>
            <p:nvPr/>
          </p:nvSpPr>
          <p:spPr bwMode="auto">
            <a:xfrm rot="20520000" flipH="1">
              <a:off x="3651" y="3227"/>
              <a:ext cx="291" cy="17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12" name="Freeform 944"/>
            <p:cNvSpPr>
              <a:spLocks noChangeArrowheads="1"/>
            </p:cNvSpPr>
            <p:nvPr/>
          </p:nvSpPr>
          <p:spPr bwMode="auto">
            <a:xfrm rot="21120000" flipH="1">
              <a:off x="3941" y="3027"/>
              <a:ext cx="499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13" name="Freeform 945"/>
            <p:cNvSpPr>
              <a:spLocks noChangeArrowheads="1"/>
            </p:cNvSpPr>
            <p:nvPr/>
          </p:nvSpPr>
          <p:spPr bwMode="auto">
            <a:xfrm rot="21120000" flipH="1">
              <a:off x="3682" y="3081"/>
              <a:ext cx="268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14" name="Freeform 946"/>
            <p:cNvSpPr>
              <a:spLocks noChangeArrowheads="1"/>
            </p:cNvSpPr>
            <p:nvPr/>
          </p:nvSpPr>
          <p:spPr bwMode="auto">
            <a:xfrm rot="120000" flipH="1">
              <a:off x="3976" y="2989"/>
              <a:ext cx="454" cy="7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15" name="Freeform 947"/>
            <p:cNvSpPr>
              <a:spLocks noChangeArrowheads="1"/>
            </p:cNvSpPr>
            <p:nvPr/>
          </p:nvSpPr>
          <p:spPr bwMode="auto">
            <a:xfrm rot="120000" flipH="1">
              <a:off x="3734" y="2981"/>
              <a:ext cx="244" cy="111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16" name="Freeform 948"/>
            <p:cNvSpPr>
              <a:spLocks noChangeArrowheads="1"/>
            </p:cNvSpPr>
            <p:nvPr/>
          </p:nvSpPr>
          <p:spPr bwMode="auto">
            <a:xfrm rot="840000" flipH="1">
              <a:off x="4045" y="2937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17" name="Freeform 949"/>
            <p:cNvSpPr>
              <a:spLocks noChangeArrowheads="1"/>
            </p:cNvSpPr>
            <p:nvPr/>
          </p:nvSpPr>
          <p:spPr bwMode="auto">
            <a:xfrm rot="840000" flipH="1">
              <a:off x="3836" y="2869"/>
              <a:ext cx="214" cy="10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18" name="Freeform 950"/>
            <p:cNvSpPr>
              <a:spLocks noChangeArrowheads="1"/>
            </p:cNvSpPr>
            <p:nvPr/>
          </p:nvSpPr>
          <p:spPr bwMode="auto">
            <a:xfrm rot="1260000" flipH="1">
              <a:off x="4073" y="2916"/>
              <a:ext cx="399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19" name="Freeform 951"/>
            <p:cNvSpPr>
              <a:spLocks noChangeArrowheads="1"/>
            </p:cNvSpPr>
            <p:nvPr/>
          </p:nvSpPr>
          <p:spPr bwMode="auto">
            <a:xfrm rot="1260000" flipH="1">
              <a:off x="3873" y="2806"/>
              <a:ext cx="214" cy="11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20" name="Freeform 952"/>
            <p:cNvSpPr>
              <a:spLocks noChangeArrowheads="1"/>
            </p:cNvSpPr>
            <p:nvPr/>
          </p:nvSpPr>
          <p:spPr bwMode="auto">
            <a:xfrm rot="2040000" flipH="1">
              <a:off x="4117" y="2885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21" name="Freeform 953"/>
            <p:cNvSpPr>
              <a:spLocks noChangeArrowheads="1"/>
            </p:cNvSpPr>
            <p:nvPr/>
          </p:nvSpPr>
          <p:spPr bwMode="auto">
            <a:xfrm rot="2040000" flipH="1">
              <a:off x="3943" y="2714"/>
              <a:ext cx="21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22" name="Freeform 954"/>
            <p:cNvSpPr>
              <a:spLocks noChangeArrowheads="1"/>
            </p:cNvSpPr>
            <p:nvPr/>
          </p:nvSpPr>
          <p:spPr bwMode="auto">
            <a:xfrm rot="2700000" flipH="1">
              <a:off x="4156" y="2840"/>
              <a:ext cx="404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23" name="Freeform 955"/>
            <p:cNvSpPr>
              <a:spLocks noChangeArrowheads="1"/>
            </p:cNvSpPr>
            <p:nvPr/>
          </p:nvSpPr>
          <p:spPr bwMode="auto">
            <a:xfrm rot="2700000" flipH="1">
              <a:off x="4010" y="2622"/>
              <a:ext cx="217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24" name="Freeform 956"/>
            <p:cNvSpPr>
              <a:spLocks noChangeArrowheads="1"/>
            </p:cNvSpPr>
            <p:nvPr/>
          </p:nvSpPr>
          <p:spPr bwMode="auto">
            <a:xfrm rot="3480000" flipH="1">
              <a:off x="4243" y="2824"/>
              <a:ext cx="356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25" name="Freeform 957"/>
            <p:cNvSpPr>
              <a:spLocks noChangeArrowheads="1"/>
            </p:cNvSpPr>
            <p:nvPr/>
          </p:nvSpPr>
          <p:spPr bwMode="auto">
            <a:xfrm rot="3480000" flipH="1">
              <a:off x="4160" y="2593"/>
              <a:ext cx="191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26" name="Freeform 958"/>
            <p:cNvSpPr>
              <a:spLocks noChangeArrowheads="1"/>
            </p:cNvSpPr>
            <p:nvPr/>
          </p:nvSpPr>
          <p:spPr bwMode="auto">
            <a:xfrm rot="4140000" flipH="1">
              <a:off x="4301" y="2812"/>
              <a:ext cx="342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27" name="Freeform 959"/>
            <p:cNvSpPr>
              <a:spLocks noChangeArrowheads="1"/>
            </p:cNvSpPr>
            <p:nvPr/>
          </p:nvSpPr>
          <p:spPr bwMode="auto">
            <a:xfrm rot="4140000" flipH="1">
              <a:off x="4265" y="2560"/>
              <a:ext cx="18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28" name="Freeform 960"/>
            <p:cNvSpPr>
              <a:spLocks noChangeArrowheads="1"/>
            </p:cNvSpPr>
            <p:nvPr/>
          </p:nvSpPr>
          <p:spPr bwMode="auto">
            <a:xfrm rot="20280000">
              <a:off x="4587" y="2844"/>
              <a:ext cx="398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29" name="Freeform 961"/>
            <p:cNvSpPr>
              <a:spLocks noChangeArrowheads="1"/>
            </p:cNvSpPr>
            <p:nvPr/>
          </p:nvSpPr>
          <p:spPr bwMode="auto">
            <a:xfrm rot="20280000">
              <a:off x="4967" y="2731"/>
              <a:ext cx="21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30" name="Freeform 962"/>
            <p:cNvSpPr>
              <a:spLocks noChangeArrowheads="1"/>
            </p:cNvSpPr>
            <p:nvPr/>
          </p:nvSpPr>
          <p:spPr bwMode="auto">
            <a:xfrm rot="19680000">
              <a:off x="4544" y="2822"/>
              <a:ext cx="399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31" name="Freeform 963"/>
            <p:cNvSpPr>
              <a:spLocks noChangeArrowheads="1"/>
            </p:cNvSpPr>
            <p:nvPr/>
          </p:nvSpPr>
          <p:spPr bwMode="auto">
            <a:xfrm rot="19680000">
              <a:off x="4902" y="2657"/>
              <a:ext cx="214" cy="11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32" name="Freeform 964"/>
            <p:cNvSpPr>
              <a:spLocks noChangeArrowheads="1"/>
            </p:cNvSpPr>
            <p:nvPr/>
          </p:nvSpPr>
          <p:spPr bwMode="auto">
            <a:xfrm rot="4560000" flipH="1">
              <a:off x="4355" y="2830"/>
              <a:ext cx="332" cy="4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33" name="Freeform 965"/>
            <p:cNvSpPr>
              <a:spLocks noChangeArrowheads="1"/>
            </p:cNvSpPr>
            <p:nvPr/>
          </p:nvSpPr>
          <p:spPr bwMode="auto">
            <a:xfrm rot="4560000" flipH="1">
              <a:off x="4364" y="2587"/>
              <a:ext cx="178" cy="7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34" name="Freeform 966"/>
            <p:cNvSpPr>
              <a:spLocks noChangeArrowheads="1"/>
            </p:cNvSpPr>
            <p:nvPr/>
          </p:nvSpPr>
          <p:spPr bwMode="auto">
            <a:xfrm rot="17760000">
              <a:off x="4438" y="2819"/>
              <a:ext cx="343" cy="6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35" name="Freeform 967"/>
            <p:cNvSpPr>
              <a:spLocks noChangeArrowheads="1"/>
            </p:cNvSpPr>
            <p:nvPr/>
          </p:nvSpPr>
          <p:spPr bwMode="auto">
            <a:xfrm rot="17760000">
              <a:off x="4650" y="2573"/>
              <a:ext cx="184" cy="9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36" name="Freeform 968"/>
            <p:cNvSpPr>
              <a:spLocks noChangeArrowheads="1"/>
            </p:cNvSpPr>
            <p:nvPr/>
          </p:nvSpPr>
          <p:spPr bwMode="auto">
            <a:xfrm rot="18840000">
              <a:off x="4482" y="2812"/>
              <a:ext cx="373" cy="8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37" name="Freeform 969"/>
            <p:cNvSpPr>
              <a:spLocks noChangeArrowheads="1"/>
            </p:cNvSpPr>
            <p:nvPr/>
          </p:nvSpPr>
          <p:spPr bwMode="auto">
            <a:xfrm rot="18840000">
              <a:off x="4784" y="2600"/>
              <a:ext cx="200" cy="13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38" name="Freeform 970"/>
            <p:cNvSpPr>
              <a:spLocks noChangeArrowheads="1"/>
            </p:cNvSpPr>
            <p:nvPr/>
          </p:nvSpPr>
          <p:spPr bwMode="auto">
            <a:xfrm rot="16680000">
              <a:off x="4420" y="2825"/>
              <a:ext cx="308" cy="2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39" name="Freeform 971"/>
            <p:cNvSpPr>
              <a:spLocks noChangeArrowheads="1"/>
            </p:cNvSpPr>
            <p:nvPr/>
          </p:nvSpPr>
          <p:spPr bwMode="auto">
            <a:xfrm rot="16680000">
              <a:off x="4533" y="2588"/>
              <a:ext cx="165" cy="4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40" name="Freeform 972"/>
            <p:cNvSpPr>
              <a:spLocks noChangeArrowheads="1"/>
            </p:cNvSpPr>
            <p:nvPr/>
          </p:nvSpPr>
          <p:spPr bwMode="auto">
            <a:xfrm rot="18360000" flipH="1">
              <a:off x="4002" y="3313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41" name="Freeform 973"/>
            <p:cNvSpPr>
              <a:spLocks noChangeArrowheads="1"/>
            </p:cNvSpPr>
            <p:nvPr/>
          </p:nvSpPr>
          <p:spPr bwMode="auto">
            <a:xfrm rot="18360000" flipH="1">
              <a:off x="3907" y="3648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42" name="Freeform 974"/>
            <p:cNvSpPr>
              <a:spLocks noChangeArrowheads="1"/>
            </p:cNvSpPr>
            <p:nvPr/>
          </p:nvSpPr>
          <p:spPr bwMode="auto">
            <a:xfrm rot="17520000" flipH="1">
              <a:off x="4086" y="3346"/>
              <a:ext cx="515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43" name="Freeform 975"/>
            <p:cNvSpPr>
              <a:spLocks noChangeArrowheads="1"/>
            </p:cNvSpPr>
            <p:nvPr/>
          </p:nvSpPr>
          <p:spPr bwMode="auto">
            <a:xfrm rot="17520000" flipH="1">
              <a:off x="4087" y="3688"/>
              <a:ext cx="276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44" name="Freeform 976"/>
            <p:cNvSpPr>
              <a:spLocks noChangeArrowheads="1"/>
            </p:cNvSpPr>
            <p:nvPr/>
          </p:nvSpPr>
          <p:spPr bwMode="auto">
            <a:xfrm rot="16860000" flipH="1">
              <a:off x="4176" y="3359"/>
              <a:ext cx="495" cy="9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45" name="Freeform 977"/>
            <p:cNvSpPr>
              <a:spLocks noChangeArrowheads="1"/>
            </p:cNvSpPr>
            <p:nvPr/>
          </p:nvSpPr>
          <p:spPr bwMode="auto">
            <a:xfrm rot="16860000" flipH="1">
              <a:off x="4248" y="3706"/>
              <a:ext cx="265" cy="142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46" name="Freeform 978"/>
            <p:cNvSpPr>
              <a:spLocks noChangeArrowheads="1"/>
            </p:cNvSpPr>
            <p:nvPr/>
          </p:nvSpPr>
          <p:spPr bwMode="auto">
            <a:xfrm rot="3120000">
              <a:off x="4526" y="3295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47" name="Freeform 979"/>
            <p:cNvSpPr>
              <a:spLocks noChangeArrowheads="1"/>
            </p:cNvSpPr>
            <p:nvPr/>
          </p:nvSpPr>
          <p:spPr bwMode="auto">
            <a:xfrm rot="3120000">
              <a:off x="4890" y="3624"/>
              <a:ext cx="299" cy="15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48" name="Freeform 980"/>
            <p:cNvSpPr>
              <a:spLocks noChangeArrowheads="1"/>
            </p:cNvSpPr>
            <p:nvPr/>
          </p:nvSpPr>
          <p:spPr bwMode="auto">
            <a:xfrm rot="3720000">
              <a:off x="4487" y="3333"/>
              <a:ext cx="533" cy="9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49" name="Freeform 981"/>
            <p:cNvSpPr>
              <a:spLocks noChangeArrowheads="1"/>
            </p:cNvSpPr>
            <p:nvPr/>
          </p:nvSpPr>
          <p:spPr bwMode="auto">
            <a:xfrm rot="3720000">
              <a:off x="4771" y="3680"/>
              <a:ext cx="286" cy="152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50" name="Freeform 982"/>
            <p:cNvSpPr>
              <a:spLocks noChangeArrowheads="1"/>
            </p:cNvSpPr>
            <p:nvPr/>
          </p:nvSpPr>
          <p:spPr bwMode="auto">
            <a:xfrm rot="4260000">
              <a:off x="4432" y="3372"/>
              <a:ext cx="517" cy="7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51" name="Freeform 983"/>
            <p:cNvSpPr>
              <a:spLocks noChangeArrowheads="1"/>
            </p:cNvSpPr>
            <p:nvPr/>
          </p:nvSpPr>
          <p:spPr bwMode="auto">
            <a:xfrm rot="4260000">
              <a:off x="4649" y="3722"/>
              <a:ext cx="278" cy="12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52" name="Freeform 984"/>
            <p:cNvSpPr>
              <a:spLocks noChangeArrowheads="1"/>
            </p:cNvSpPr>
            <p:nvPr/>
          </p:nvSpPr>
          <p:spPr bwMode="auto">
            <a:xfrm rot="4920000">
              <a:off x="4388" y="3391"/>
              <a:ext cx="475" cy="8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53" name="Freeform 985"/>
            <p:cNvSpPr>
              <a:spLocks noChangeArrowheads="1"/>
            </p:cNvSpPr>
            <p:nvPr/>
          </p:nvSpPr>
          <p:spPr bwMode="auto">
            <a:xfrm rot="4920000">
              <a:off x="4529" y="3718"/>
              <a:ext cx="255" cy="12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54" name="Freeform 986"/>
            <p:cNvSpPr>
              <a:spLocks noChangeArrowheads="1"/>
            </p:cNvSpPr>
            <p:nvPr/>
          </p:nvSpPr>
          <p:spPr bwMode="auto">
            <a:xfrm rot="5760000">
              <a:off x="4294" y="3404"/>
              <a:ext cx="464" cy="6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55" name="Freeform 987"/>
            <p:cNvSpPr>
              <a:spLocks noChangeArrowheads="1"/>
            </p:cNvSpPr>
            <p:nvPr/>
          </p:nvSpPr>
          <p:spPr bwMode="auto">
            <a:xfrm rot="5760000">
              <a:off x="4344" y="3738"/>
              <a:ext cx="249" cy="9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56" name="Freeform 988"/>
            <p:cNvSpPr>
              <a:spLocks noChangeArrowheads="1"/>
            </p:cNvSpPr>
            <p:nvPr/>
          </p:nvSpPr>
          <p:spPr bwMode="auto">
            <a:xfrm flipH="1">
              <a:off x="4276" y="3293"/>
              <a:ext cx="157" cy="47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57" name="AutoShape 989"/>
            <p:cNvSpPr>
              <a:spLocks noChangeArrowheads="1"/>
            </p:cNvSpPr>
            <p:nvPr/>
          </p:nvSpPr>
          <p:spPr bwMode="auto">
            <a:xfrm flipH="1">
              <a:off x="3991" y="3094"/>
              <a:ext cx="1374" cy="1517"/>
            </a:xfrm>
            <a:custGeom>
              <a:avLst/>
              <a:gdLst>
                <a:gd name="G0" fmla="sin 10800 -4937353"/>
                <a:gd name="G1" fmla="+- G0 10800 0"/>
                <a:gd name="G2" fmla="cos 10800 -493735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0799 w 21600"/>
                <a:gd name="T13" fmla="*/ 385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13532" y="351"/>
                  </a:moveTo>
                  <a:cubicBezTo>
                    <a:pt x="18285" y="1594"/>
                    <a:pt x="21600" y="5887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3532" y="351"/>
                  </a:moveTo>
                  <a:cubicBezTo>
                    <a:pt x="18285" y="1594"/>
                    <a:pt x="21600" y="5887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58" name="AutoShape 990"/>
            <p:cNvSpPr>
              <a:spLocks noChangeArrowheads="1"/>
            </p:cNvSpPr>
            <p:nvPr/>
          </p:nvSpPr>
          <p:spPr bwMode="auto">
            <a:xfrm flipV="1">
              <a:off x="4521" y="2671"/>
              <a:ext cx="978" cy="1322"/>
            </a:xfrm>
            <a:custGeom>
              <a:avLst/>
              <a:gdLst>
                <a:gd name="G0" fmla="sin 10800 1896456"/>
                <a:gd name="G1" fmla="+- G0 10800 0"/>
                <a:gd name="G2" fmla="cos 10800 1896456"/>
                <a:gd name="G3" fmla="+- G2 10800 0"/>
                <a:gd name="G4" fmla="sin 10800 9543270"/>
                <a:gd name="G5" fmla="+- G4 10800 0"/>
                <a:gd name="G6" fmla="cos 10800 9543270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975 w 21600"/>
                <a:gd name="T13" fmla="*/ 10799 h 21600"/>
                <a:gd name="T14" fmla="*/ 20307 w 21600"/>
                <a:gd name="T15" fmla="*/ 215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20251" y="16025"/>
                  </a:moveTo>
                  <a:cubicBezTo>
                    <a:pt x="18350" y="19464"/>
                    <a:pt x="14730" y="21599"/>
                    <a:pt x="10800" y="21600"/>
                  </a:cubicBezTo>
                  <a:cubicBezTo>
                    <a:pt x="7234" y="21600"/>
                    <a:pt x="3899" y="19840"/>
                    <a:pt x="1886" y="16897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20251" y="16025"/>
                  </a:moveTo>
                  <a:cubicBezTo>
                    <a:pt x="18350" y="19464"/>
                    <a:pt x="14730" y="21599"/>
                    <a:pt x="10800" y="21600"/>
                  </a:cubicBezTo>
                  <a:cubicBezTo>
                    <a:pt x="7234" y="21600"/>
                    <a:pt x="3899" y="19840"/>
                    <a:pt x="1886" y="16897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59" name="AutoShape 991"/>
            <p:cNvSpPr>
              <a:spLocks noChangeArrowheads="1"/>
            </p:cNvSpPr>
            <p:nvPr/>
          </p:nvSpPr>
          <p:spPr bwMode="auto">
            <a:xfrm flipH="1">
              <a:off x="4061" y="3001"/>
              <a:ext cx="602" cy="1510"/>
            </a:xfrm>
            <a:custGeom>
              <a:avLst/>
              <a:gdLst>
                <a:gd name="G0" fmla="sin 10800 -7200065"/>
                <a:gd name="G1" fmla="+- G0 10800 0"/>
                <a:gd name="G2" fmla="cos 10800 -7200065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7207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7130" y="642"/>
                  </a:moveTo>
                  <a:cubicBezTo>
                    <a:pt x="8307" y="217"/>
                    <a:pt x="954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7130" y="642"/>
                  </a:moveTo>
                  <a:cubicBezTo>
                    <a:pt x="8307" y="217"/>
                    <a:pt x="954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60" name="AutoShape 992"/>
            <p:cNvSpPr>
              <a:spLocks noChangeArrowheads="1"/>
            </p:cNvSpPr>
            <p:nvPr/>
          </p:nvSpPr>
          <p:spPr bwMode="auto">
            <a:xfrm flipH="1">
              <a:off x="3775" y="3041"/>
              <a:ext cx="923" cy="1508"/>
            </a:xfrm>
            <a:custGeom>
              <a:avLst/>
              <a:gdLst>
                <a:gd name="G0" fmla="sin 10800 -7487739"/>
                <a:gd name="G1" fmla="+- G0 10800 0"/>
                <a:gd name="G2" fmla="cos 10800 -7487739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6339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6363" y="953"/>
                  </a:moveTo>
                  <a:cubicBezTo>
                    <a:pt x="7757" y="324"/>
                    <a:pt x="9270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6363" y="953"/>
                  </a:moveTo>
                  <a:cubicBezTo>
                    <a:pt x="7757" y="324"/>
                    <a:pt x="9270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61" name="AutoShape 993"/>
            <p:cNvSpPr>
              <a:spLocks noChangeArrowheads="1"/>
            </p:cNvSpPr>
            <p:nvPr/>
          </p:nvSpPr>
          <p:spPr bwMode="auto">
            <a:xfrm flipH="1">
              <a:off x="3719" y="2901"/>
              <a:ext cx="965" cy="1510"/>
            </a:xfrm>
            <a:custGeom>
              <a:avLst/>
              <a:gdLst>
                <a:gd name="G0" fmla="sin 10800 -8291692"/>
                <a:gd name="G1" fmla="+- G0 10800 0"/>
                <a:gd name="G2" fmla="cos 10800 -8291692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421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372" y="2120"/>
                  </a:moveTo>
                  <a:cubicBezTo>
                    <a:pt x="6232" y="743"/>
                    <a:pt x="8485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372" y="2120"/>
                  </a:moveTo>
                  <a:cubicBezTo>
                    <a:pt x="6232" y="743"/>
                    <a:pt x="8485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62" name="AutoShape 994"/>
            <p:cNvSpPr>
              <a:spLocks noChangeArrowheads="1"/>
            </p:cNvSpPr>
            <p:nvPr/>
          </p:nvSpPr>
          <p:spPr bwMode="auto">
            <a:xfrm>
              <a:off x="4539" y="3009"/>
              <a:ext cx="153" cy="1511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00CC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63" name="AutoShape 995"/>
            <p:cNvSpPr>
              <a:spLocks noChangeArrowheads="1"/>
            </p:cNvSpPr>
            <p:nvPr/>
          </p:nvSpPr>
          <p:spPr bwMode="auto">
            <a:xfrm>
              <a:off x="4522" y="3005"/>
              <a:ext cx="404" cy="1510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64" name="AutoShape 996"/>
            <p:cNvSpPr>
              <a:spLocks noChangeArrowheads="1"/>
            </p:cNvSpPr>
            <p:nvPr/>
          </p:nvSpPr>
          <p:spPr bwMode="auto">
            <a:xfrm>
              <a:off x="4516" y="2905"/>
              <a:ext cx="575" cy="1510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65" name="Freeform 997"/>
            <p:cNvSpPr>
              <a:spLocks noChangeArrowheads="1"/>
            </p:cNvSpPr>
            <p:nvPr/>
          </p:nvSpPr>
          <p:spPr bwMode="auto">
            <a:xfrm>
              <a:off x="4719" y="3375"/>
              <a:ext cx="156" cy="47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66" name="Freeform 998"/>
            <p:cNvSpPr>
              <a:spLocks noChangeArrowheads="1"/>
            </p:cNvSpPr>
            <p:nvPr/>
          </p:nvSpPr>
          <p:spPr bwMode="auto">
            <a:xfrm rot="19680000" flipV="1">
              <a:off x="4475" y="3218"/>
              <a:ext cx="142" cy="270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67" name="AutoShape 999"/>
            <p:cNvSpPr>
              <a:spLocks noChangeArrowheads="1"/>
            </p:cNvSpPr>
            <p:nvPr/>
          </p:nvSpPr>
          <p:spPr bwMode="auto">
            <a:xfrm flipH="1">
              <a:off x="3675" y="2786"/>
              <a:ext cx="969" cy="1510"/>
            </a:xfrm>
            <a:custGeom>
              <a:avLst/>
              <a:gdLst>
                <a:gd name="G0" fmla="sin 10800 -8836577"/>
                <a:gd name="G1" fmla="+- G0 10800 0"/>
                <a:gd name="G2" fmla="cos 10800 -8836577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3294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3185" y="3141"/>
                  </a:moveTo>
                  <a:cubicBezTo>
                    <a:pt x="5208" y="1129"/>
                    <a:pt x="7946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3185" y="3141"/>
                  </a:moveTo>
                  <a:cubicBezTo>
                    <a:pt x="5208" y="1129"/>
                    <a:pt x="7946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68" name="AutoShape 1000"/>
            <p:cNvSpPr>
              <a:spLocks noChangeArrowheads="1"/>
            </p:cNvSpPr>
            <p:nvPr/>
          </p:nvSpPr>
          <p:spPr bwMode="auto">
            <a:xfrm flipH="1">
              <a:off x="3763" y="2624"/>
              <a:ext cx="806" cy="1490"/>
            </a:xfrm>
            <a:custGeom>
              <a:avLst/>
              <a:gdLst>
                <a:gd name="G0" fmla="sin 10800 -9670994"/>
                <a:gd name="G1" fmla="+- G0 10800 0"/>
                <a:gd name="G2" fmla="cos 10800 -9670994"/>
                <a:gd name="G3" fmla="+- G2 10800 0"/>
                <a:gd name="G4" fmla="sin 10800 -3329666"/>
                <a:gd name="G5" fmla="+- G4 10800 0"/>
                <a:gd name="G6" fmla="cos 10800 -3329666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7 w 21600"/>
                <a:gd name="T13" fmla="*/ 0 h 21600"/>
                <a:gd name="T14" fmla="*/ 17757 w 21600"/>
                <a:gd name="T15" fmla="*/ 107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1684" y="5007"/>
                  </a:moveTo>
                  <a:cubicBezTo>
                    <a:pt x="3666" y="1888"/>
                    <a:pt x="7105" y="-1"/>
                    <a:pt x="10800" y="0"/>
                  </a:cubicBezTo>
                  <a:cubicBezTo>
                    <a:pt x="13286" y="0"/>
                    <a:pt x="15696" y="857"/>
                    <a:pt x="17623" y="2429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684" y="5007"/>
                  </a:moveTo>
                  <a:cubicBezTo>
                    <a:pt x="3666" y="1888"/>
                    <a:pt x="7105" y="-1"/>
                    <a:pt x="10800" y="0"/>
                  </a:cubicBezTo>
                  <a:cubicBezTo>
                    <a:pt x="13286" y="0"/>
                    <a:pt x="15696" y="857"/>
                    <a:pt x="17623" y="2429"/>
                  </a:cubicBezTo>
                </a:path>
              </a:pathLst>
            </a:custGeom>
            <a:noFill/>
            <a:ln w="9360">
              <a:solidFill>
                <a:srgbClr val="00CC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69" name="AutoShape 1001"/>
            <p:cNvSpPr>
              <a:spLocks noChangeArrowheads="1"/>
            </p:cNvSpPr>
            <p:nvPr/>
          </p:nvSpPr>
          <p:spPr bwMode="auto">
            <a:xfrm>
              <a:off x="4477" y="2937"/>
              <a:ext cx="342" cy="1490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-2219995"/>
                <a:gd name="G5" fmla="+- G4 10800 0"/>
                <a:gd name="G6" fmla="cos 10800 -2219995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19831 w 21600"/>
                <a:gd name="T15" fmla="*/ 107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4398" y="0"/>
                    <a:pt x="17760" y="1792"/>
                    <a:pt x="19766" y="4779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4398" y="0"/>
                    <a:pt x="17760" y="1792"/>
                    <a:pt x="19766" y="4779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70" name="Freeform 1002"/>
            <p:cNvSpPr>
              <a:spLocks noChangeArrowheads="1"/>
            </p:cNvSpPr>
            <p:nvPr/>
          </p:nvSpPr>
          <p:spPr bwMode="auto">
            <a:xfrm flipH="1">
              <a:off x="3809" y="3332"/>
              <a:ext cx="351" cy="49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71" name="Freeform 1003"/>
            <p:cNvSpPr>
              <a:spLocks noChangeArrowheads="1"/>
            </p:cNvSpPr>
            <p:nvPr/>
          </p:nvSpPr>
          <p:spPr bwMode="auto">
            <a:xfrm flipH="1">
              <a:off x="3974" y="2812"/>
              <a:ext cx="225" cy="49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72" name="Freeform 1004"/>
            <p:cNvSpPr>
              <a:spLocks noChangeArrowheads="1"/>
            </p:cNvSpPr>
            <p:nvPr/>
          </p:nvSpPr>
          <p:spPr bwMode="auto">
            <a:xfrm flipH="1">
              <a:off x="4232" y="2665"/>
              <a:ext cx="135" cy="49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73" name="Freeform 1005"/>
            <p:cNvSpPr>
              <a:spLocks noChangeArrowheads="1"/>
            </p:cNvSpPr>
            <p:nvPr/>
          </p:nvSpPr>
          <p:spPr bwMode="auto">
            <a:xfrm>
              <a:off x="5074" y="3260"/>
              <a:ext cx="326" cy="51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74" name="Freeform 1006"/>
            <p:cNvSpPr>
              <a:spLocks noChangeArrowheads="1"/>
            </p:cNvSpPr>
            <p:nvPr/>
          </p:nvSpPr>
          <p:spPr bwMode="auto">
            <a:xfrm>
              <a:off x="4905" y="2998"/>
              <a:ext cx="490" cy="345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75" name="Freeform 1007"/>
            <p:cNvSpPr>
              <a:spLocks noChangeArrowheads="1"/>
            </p:cNvSpPr>
            <p:nvPr/>
          </p:nvSpPr>
          <p:spPr bwMode="auto">
            <a:xfrm>
              <a:off x="4923" y="2632"/>
              <a:ext cx="214" cy="46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76" name="Freeform 1008"/>
            <p:cNvSpPr>
              <a:spLocks noChangeArrowheads="1"/>
            </p:cNvSpPr>
            <p:nvPr/>
          </p:nvSpPr>
          <p:spPr bwMode="auto">
            <a:xfrm rot="20220000">
              <a:off x="4711" y="3019"/>
              <a:ext cx="144" cy="271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77" name="Freeform 1009"/>
            <p:cNvSpPr>
              <a:spLocks noChangeArrowheads="1"/>
            </p:cNvSpPr>
            <p:nvPr/>
          </p:nvSpPr>
          <p:spPr bwMode="auto">
            <a:xfrm rot="1380000" flipH="1">
              <a:off x="4200" y="3010"/>
              <a:ext cx="142" cy="27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7378" name="Group 1010"/>
          <p:cNvGrpSpPr>
            <a:grpSpLocks/>
          </p:cNvGrpSpPr>
          <p:nvPr/>
        </p:nvGrpSpPr>
        <p:grpSpPr bwMode="auto">
          <a:xfrm>
            <a:off x="1371600" y="4525963"/>
            <a:ext cx="2962275" cy="3333750"/>
            <a:chOff x="864" y="2851"/>
            <a:chExt cx="1866" cy="2100"/>
          </a:xfrm>
        </p:grpSpPr>
        <p:sp>
          <p:nvSpPr>
            <p:cNvPr id="187379" name="Oval 1011"/>
            <p:cNvSpPr>
              <a:spLocks noChangeArrowheads="1"/>
            </p:cNvSpPr>
            <p:nvPr/>
          </p:nvSpPr>
          <p:spPr bwMode="auto">
            <a:xfrm>
              <a:off x="1316" y="311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80" name="Oval 1012"/>
            <p:cNvSpPr>
              <a:spLocks noChangeArrowheads="1"/>
            </p:cNvSpPr>
            <p:nvPr/>
          </p:nvSpPr>
          <p:spPr bwMode="auto">
            <a:xfrm>
              <a:off x="1677" y="3373"/>
              <a:ext cx="187" cy="131"/>
            </a:xfrm>
            <a:prstGeom prst="ellipse">
              <a:avLst/>
            </a:prstGeom>
            <a:gradFill rotWithShape="0">
              <a:gsLst>
                <a:gs pos="0">
                  <a:srgbClr val="3333CC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81" name="Freeform 1013"/>
            <p:cNvSpPr>
              <a:spLocks noChangeArrowheads="1"/>
            </p:cNvSpPr>
            <p:nvPr/>
          </p:nvSpPr>
          <p:spPr bwMode="auto">
            <a:xfrm rot="2700000">
              <a:off x="1804" y="3575"/>
              <a:ext cx="556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82" name="Freeform 1014"/>
            <p:cNvSpPr>
              <a:spLocks noChangeArrowheads="1"/>
            </p:cNvSpPr>
            <p:nvPr/>
          </p:nvSpPr>
          <p:spPr bwMode="auto">
            <a:xfrm rot="2700000">
              <a:off x="2205" y="3873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83" name="Freeform 1015"/>
            <p:cNvSpPr>
              <a:spLocks noChangeArrowheads="1"/>
            </p:cNvSpPr>
            <p:nvPr/>
          </p:nvSpPr>
          <p:spPr bwMode="auto">
            <a:xfrm rot="2100000">
              <a:off x="1833" y="3507"/>
              <a:ext cx="586" cy="112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84" name="Freeform 1016"/>
            <p:cNvSpPr>
              <a:spLocks noChangeArrowheads="1"/>
            </p:cNvSpPr>
            <p:nvPr/>
          </p:nvSpPr>
          <p:spPr bwMode="auto">
            <a:xfrm rot="2100000">
              <a:off x="2315" y="3762"/>
              <a:ext cx="315" cy="17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85" name="Freeform 1017"/>
            <p:cNvSpPr>
              <a:spLocks noChangeArrowheads="1"/>
            </p:cNvSpPr>
            <p:nvPr/>
          </p:nvSpPr>
          <p:spPr bwMode="auto">
            <a:xfrm rot="1560000">
              <a:off x="1845" y="3445"/>
              <a:ext cx="561" cy="9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86" name="Freeform 1018"/>
            <p:cNvSpPr>
              <a:spLocks noChangeArrowheads="1"/>
            </p:cNvSpPr>
            <p:nvPr/>
          </p:nvSpPr>
          <p:spPr bwMode="auto">
            <a:xfrm rot="1560000">
              <a:off x="2345" y="3635"/>
              <a:ext cx="301" cy="154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87" name="Freeform 1019"/>
            <p:cNvSpPr>
              <a:spLocks noChangeArrowheads="1"/>
            </p:cNvSpPr>
            <p:nvPr/>
          </p:nvSpPr>
          <p:spPr bwMode="auto">
            <a:xfrm rot="1080000">
              <a:off x="1854" y="3383"/>
              <a:ext cx="542" cy="10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88" name="Freeform 1020"/>
            <p:cNvSpPr>
              <a:spLocks noChangeArrowheads="1"/>
            </p:cNvSpPr>
            <p:nvPr/>
          </p:nvSpPr>
          <p:spPr bwMode="auto">
            <a:xfrm rot="1080000">
              <a:off x="2360" y="3511"/>
              <a:ext cx="291" cy="17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89" name="Freeform 1021"/>
            <p:cNvSpPr>
              <a:spLocks noChangeArrowheads="1"/>
            </p:cNvSpPr>
            <p:nvPr/>
          </p:nvSpPr>
          <p:spPr bwMode="auto">
            <a:xfrm rot="480000">
              <a:off x="1865" y="3311"/>
              <a:ext cx="499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90" name="Freeform 1022"/>
            <p:cNvSpPr>
              <a:spLocks noChangeArrowheads="1"/>
            </p:cNvSpPr>
            <p:nvPr/>
          </p:nvSpPr>
          <p:spPr bwMode="auto">
            <a:xfrm rot="480000">
              <a:off x="2353" y="3365"/>
              <a:ext cx="268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91" name="Freeform 1023"/>
            <p:cNvSpPr>
              <a:spLocks noChangeArrowheads="1"/>
            </p:cNvSpPr>
            <p:nvPr/>
          </p:nvSpPr>
          <p:spPr bwMode="auto">
            <a:xfrm rot="21480000">
              <a:off x="1870" y="3273"/>
              <a:ext cx="454" cy="7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92" name="Freeform 1024"/>
            <p:cNvSpPr>
              <a:spLocks noChangeArrowheads="1"/>
            </p:cNvSpPr>
            <p:nvPr/>
          </p:nvSpPr>
          <p:spPr bwMode="auto">
            <a:xfrm rot="21480000">
              <a:off x="2321" y="3265"/>
              <a:ext cx="244" cy="111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93" name="Freeform 1025"/>
            <p:cNvSpPr>
              <a:spLocks noChangeArrowheads="1"/>
            </p:cNvSpPr>
            <p:nvPr/>
          </p:nvSpPr>
          <p:spPr bwMode="auto">
            <a:xfrm rot="20760000">
              <a:off x="1854" y="3221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94" name="Freeform 1026"/>
            <p:cNvSpPr>
              <a:spLocks noChangeArrowheads="1"/>
            </p:cNvSpPr>
            <p:nvPr/>
          </p:nvSpPr>
          <p:spPr bwMode="auto">
            <a:xfrm rot="20760000">
              <a:off x="2249" y="3152"/>
              <a:ext cx="214" cy="10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95" name="Freeform 1027"/>
            <p:cNvSpPr>
              <a:spLocks noChangeArrowheads="1"/>
            </p:cNvSpPr>
            <p:nvPr/>
          </p:nvSpPr>
          <p:spPr bwMode="auto">
            <a:xfrm rot="18900000" flipH="1">
              <a:off x="1192" y="3615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96" name="Freeform 1028"/>
            <p:cNvSpPr>
              <a:spLocks noChangeArrowheads="1"/>
            </p:cNvSpPr>
            <p:nvPr/>
          </p:nvSpPr>
          <p:spPr bwMode="auto">
            <a:xfrm rot="18900000" flipH="1">
              <a:off x="1041" y="3913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97" name="Freeform 1029"/>
            <p:cNvSpPr>
              <a:spLocks noChangeArrowheads="1"/>
            </p:cNvSpPr>
            <p:nvPr/>
          </p:nvSpPr>
          <p:spPr bwMode="auto">
            <a:xfrm rot="19500000" flipH="1">
              <a:off x="1115" y="3564"/>
              <a:ext cx="586" cy="112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98" name="Freeform 1030"/>
            <p:cNvSpPr>
              <a:spLocks noChangeArrowheads="1"/>
            </p:cNvSpPr>
            <p:nvPr/>
          </p:nvSpPr>
          <p:spPr bwMode="auto">
            <a:xfrm rot="19500000" flipH="1">
              <a:off x="906" y="3819"/>
              <a:ext cx="315" cy="17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99" name="Freeform 1031"/>
            <p:cNvSpPr>
              <a:spLocks noChangeArrowheads="1"/>
            </p:cNvSpPr>
            <p:nvPr/>
          </p:nvSpPr>
          <p:spPr bwMode="auto">
            <a:xfrm rot="20040000" flipH="1">
              <a:off x="1132" y="3503"/>
              <a:ext cx="561" cy="9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00" name="Freeform 1032"/>
            <p:cNvSpPr>
              <a:spLocks noChangeArrowheads="1"/>
            </p:cNvSpPr>
            <p:nvPr/>
          </p:nvSpPr>
          <p:spPr bwMode="auto">
            <a:xfrm rot="20040000" flipH="1">
              <a:off x="891" y="3694"/>
              <a:ext cx="301" cy="15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01" name="Freeform 1033"/>
            <p:cNvSpPr>
              <a:spLocks noChangeArrowheads="1"/>
            </p:cNvSpPr>
            <p:nvPr/>
          </p:nvSpPr>
          <p:spPr bwMode="auto">
            <a:xfrm rot="20520000" flipH="1">
              <a:off x="1141" y="3441"/>
              <a:ext cx="542" cy="10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02" name="Freeform 1034"/>
            <p:cNvSpPr>
              <a:spLocks noChangeArrowheads="1"/>
            </p:cNvSpPr>
            <p:nvPr/>
          </p:nvSpPr>
          <p:spPr bwMode="auto">
            <a:xfrm rot="20520000" flipH="1">
              <a:off x="883" y="3568"/>
              <a:ext cx="291" cy="17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03" name="Freeform 1035"/>
            <p:cNvSpPr>
              <a:spLocks noChangeArrowheads="1"/>
            </p:cNvSpPr>
            <p:nvPr/>
          </p:nvSpPr>
          <p:spPr bwMode="auto">
            <a:xfrm rot="21120000" flipH="1">
              <a:off x="1173" y="3368"/>
              <a:ext cx="499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04" name="Freeform 1036"/>
            <p:cNvSpPr>
              <a:spLocks noChangeArrowheads="1"/>
            </p:cNvSpPr>
            <p:nvPr/>
          </p:nvSpPr>
          <p:spPr bwMode="auto">
            <a:xfrm rot="21120000" flipH="1">
              <a:off x="914" y="3422"/>
              <a:ext cx="268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05" name="Freeform 1037"/>
            <p:cNvSpPr>
              <a:spLocks noChangeArrowheads="1"/>
            </p:cNvSpPr>
            <p:nvPr/>
          </p:nvSpPr>
          <p:spPr bwMode="auto">
            <a:xfrm rot="120000" flipH="1">
              <a:off x="1208" y="3330"/>
              <a:ext cx="454" cy="7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06" name="Freeform 1038"/>
            <p:cNvSpPr>
              <a:spLocks noChangeArrowheads="1"/>
            </p:cNvSpPr>
            <p:nvPr/>
          </p:nvSpPr>
          <p:spPr bwMode="auto">
            <a:xfrm rot="120000" flipH="1">
              <a:off x="967" y="3322"/>
              <a:ext cx="244" cy="111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07" name="Freeform 1039"/>
            <p:cNvSpPr>
              <a:spLocks noChangeArrowheads="1"/>
            </p:cNvSpPr>
            <p:nvPr/>
          </p:nvSpPr>
          <p:spPr bwMode="auto">
            <a:xfrm rot="840000" flipH="1">
              <a:off x="1277" y="3278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08" name="Freeform 1040"/>
            <p:cNvSpPr>
              <a:spLocks noChangeArrowheads="1"/>
            </p:cNvSpPr>
            <p:nvPr/>
          </p:nvSpPr>
          <p:spPr bwMode="auto">
            <a:xfrm rot="840000" flipH="1">
              <a:off x="1068" y="3209"/>
              <a:ext cx="214" cy="10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09" name="Freeform 1041"/>
            <p:cNvSpPr>
              <a:spLocks noChangeArrowheads="1"/>
            </p:cNvSpPr>
            <p:nvPr/>
          </p:nvSpPr>
          <p:spPr bwMode="auto">
            <a:xfrm rot="1260000" flipH="1">
              <a:off x="1307" y="3257"/>
              <a:ext cx="399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10" name="Freeform 1042"/>
            <p:cNvSpPr>
              <a:spLocks noChangeArrowheads="1"/>
            </p:cNvSpPr>
            <p:nvPr/>
          </p:nvSpPr>
          <p:spPr bwMode="auto">
            <a:xfrm rot="1260000" flipH="1">
              <a:off x="1105" y="3147"/>
              <a:ext cx="214" cy="11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11" name="Freeform 1043"/>
            <p:cNvSpPr>
              <a:spLocks noChangeArrowheads="1"/>
            </p:cNvSpPr>
            <p:nvPr/>
          </p:nvSpPr>
          <p:spPr bwMode="auto">
            <a:xfrm rot="2040000" flipH="1">
              <a:off x="1349" y="3227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12" name="Freeform 1044"/>
            <p:cNvSpPr>
              <a:spLocks noChangeArrowheads="1"/>
            </p:cNvSpPr>
            <p:nvPr/>
          </p:nvSpPr>
          <p:spPr bwMode="auto">
            <a:xfrm rot="2040000" flipH="1">
              <a:off x="1174" y="3055"/>
              <a:ext cx="21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13" name="Freeform 1045"/>
            <p:cNvSpPr>
              <a:spLocks noChangeArrowheads="1"/>
            </p:cNvSpPr>
            <p:nvPr/>
          </p:nvSpPr>
          <p:spPr bwMode="auto">
            <a:xfrm rot="2700000" flipH="1">
              <a:off x="1388" y="3181"/>
              <a:ext cx="404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14" name="Freeform 1046"/>
            <p:cNvSpPr>
              <a:spLocks noChangeArrowheads="1"/>
            </p:cNvSpPr>
            <p:nvPr/>
          </p:nvSpPr>
          <p:spPr bwMode="auto">
            <a:xfrm rot="2700000" flipH="1">
              <a:off x="1242" y="2961"/>
              <a:ext cx="217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15" name="Freeform 1047"/>
            <p:cNvSpPr>
              <a:spLocks noChangeArrowheads="1"/>
            </p:cNvSpPr>
            <p:nvPr/>
          </p:nvSpPr>
          <p:spPr bwMode="auto">
            <a:xfrm rot="3480000" flipH="1">
              <a:off x="1475" y="3165"/>
              <a:ext cx="356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16" name="Freeform 1048"/>
            <p:cNvSpPr>
              <a:spLocks noChangeArrowheads="1"/>
            </p:cNvSpPr>
            <p:nvPr/>
          </p:nvSpPr>
          <p:spPr bwMode="auto">
            <a:xfrm rot="3480000" flipH="1">
              <a:off x="1392" y="2933"/>
              <a:ext cx="191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17" name="Freeform 1049"/>
            <p:cNvSpPr>
              <a:spLocks noChangeArrowheads="1"/>
            </p:cNvSpPr>
            <p:nvPr/>
          </p:nvSpPr>
          <p:spPr bwMode="auto">
            <a:xfrm rot="4140000" flipH="1">
              <a:off x="1532" y="3153"/>
              <a:ext cx="342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18" name="Freeform 1050"/>
            <p:cNvSpPr>
              <a:spLocks noChangeArrowheads="1"/>
            </p:cNvSpPr>
            <p:nvPr/>
          </p:nvSpPr>
          <p:spPr bwMode="auto">
            <a:xfrm rot="4140000" flipH="1">
              <a:off x="1496" y="2901"/>
              <a:ext cx="18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19" name="Freeform 1051"/>
            <p:cNvSpPr>
              <a:spLocks noChangeArrowheads="1"/>
            </p:cNvSpPr>
            <p:nvPr/>
          </p:nvSpPr>
          <p:spPr bwMode="auto">
            <a:xfrm rot="20280000">
              <a:off x="1819" y="3185"/>
              <a:ext cx="398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20" name="Freeform 1052"/>
            <p:cNvSpPr>
              <a:spLocks noChangeArrowheads="1"/>
            </p:cNvSpPr>
            <p:nvPr/>
          </p:nvSpPr>
          <p:spPr bwMode="auto">
            <a:xfrm rot="20280000">
              <a:off x="2199" y="3072"/>
              <a:ext cx="21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21" name="Freeform 1053"/>
            <p:cNvSpPr>
              <a:spLocks noChangeArrowheads="1"/>
            </p:cNvSpPr>
            <p:nvPr/>
          </p:nvSpPr>
          <p:spPr bwMode="auto">
            <a:xfrm rot="19680000">
              <a:off x="1776" y="3163"/>
              <a:ext cx="399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22" name="Freeform 1054"/>
            <p:cNvSpPr>
              <a:spLocks noChangeArrowheads="1"/>
            </p:cNvSpPr>
            <p:nvPr/>
          </p:nvSpPr>
          <p:spPr bwMode="auto">
            <a:xfrm rot="19680000">
              <a:off x="2134" y="2998"/>
              <a:ext cx="214" cy="11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23" name="Freeform 1055"/>
            <p:cNvSpPr>
              <a:spLocks noChangeArrowheads="1"/>
            </p:cNvSpPr>
            <p:nvPr/>
          </p:nvSpPr>
          <p:spPr bwMode="auto">
            <a:xfrm rot="4560000" flipH="1">
              <a:off x="1587" y="3171"/>
              <a:ext cx="332" cy="4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24" name="Freeform 1056"/>
            <p:cNvSpPr>
              <a:spLocks noChangeArrowheads="1"/>
            </p:cNvSpPr>
            <p:nvPr/>
          </p:nvSpPr>
          <p:spPr bwMode="auto">
            <a:xfrm rot="4560000" flipH="1">
              <a:off x="1595" y="2927"/>
              <a:ext cx="178" cy="7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25" name="Freeform 1057"/>
            <p:cNvSpPr>
              <a:spLocks noChangeArrowheads="1"/>
            </p:cNvSpPr>
            <p:nvPr/>
          </p:nvSpPr>
          <p:spPr bwMode="auto">
            <a:xfrm rot="17760000">
              <a:off x="1670" y="3160"/>
              <a:ext cx="343" cy="6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26" name="Freeform 1058"/>
            <p:cNvSpPr>
              <a:spLocks noChangeArrowheads="1"/>
            </p:cNvSpPr>
            <p:nvPr/>
          </p:nvSpPr>
          <p:spPr bwMode="auto">
            <a:xfrm rot="17760000">
              <a:off x="1883" y="2913"/>
              <a:ext cx="184" cy="9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27" name="Freeform 1059"/>
            <p:cNvSpPr>
              <a:spLocks noChangeArrowheads="1"/>
            </p:cNvSpPr>
            <p:nvPr/>
          </p:nvSpPr>
          <p:spPr bwMode="auto">
            <a:xfrm rot="18840000">
              <a:off x="1714" y="3153"/>
              <a:ext cx="373" cy="8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28" name="Freeform 1060"/>
            <p:cNvSpPr>
              <a:spLocks noChangeArrowheads="1"/>
            </p:cNvSpPr>
            <p:nvPr/>
          </p:nvSpPr>
          <p:spPr bwMode="auto">
            <a:xfrm rot="18840000">
              <a:off x="2016" y="2941"/>
              <a:ext cx="200" cy="13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29" name="Freeform 1061"/>
            <p:cNvSpPr>
              <a:spLocks noChangeArrowheads="1"/>
            </p:cNvSpPr>
            <p:nvPr/>
          </p:nvSpPr>
          <p:spPr bwMode="auto">
            <a:xfrm rot="16680000">
              <a:off x="1652" y="3165"/>
              <a:ext cx="308" cy="2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30" name="Freeform 1062"/>
            <p:cNvSpPr>
              <a:spLocks noChangeArrowheads="1"/>
            </p:cNvSpPr>
            <p:nvPr/>
          </p:nvSpPr>
          <p:spPr bwMode="auto">
            <a:xfrm rot="16680000">
              <a:off x="1765" y="2929"/>
              <a:ext cx="165" cy="4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31" name="Freeform 1063"/>
            <p:cNvSpPr>
              <a:spLocks noChangeArrowheads="1"/>
            </p:cNvSpPr>
            <p:nvPr/>
          </p:nvSpPr>
          <p:spPr bwMode="auto">
            <a:xfrm rot="18360000" flipH="1">
              <a:off x="1234" y="3655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32" name="Freeform 1064"/>
            <p:cNvSpPr>
              <a:spLocks noChangeArrowheads="1"/>
            </p:cNvSpPr>
            <p:nvPr/>
          </p:nvSpPr>
          <p:spPr bwMode="auto">
            <a:xfrm rot="18360000" flipH="1">
              <a:off x="1139" y="3989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33" name="Freeform 1065"/>
            <p:cNvSpPr>
              <a:spLocks noChangeArrowheads="1"/>
            </p:cNvSpPr>
            <p:nvPr/>
          </p:nvSpPr>
          <p:spPr bwMode="auto">
            <a:xfrm rot="17520000" flipH="1">
              <a:off x="1318" y="3687"/>
              <a:ext cx="515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34" name="Freeform 1066"/>
            <p:cNvSpPr>
              <a:spLocks noChangeArrowheads="1"/>
            </p:cNvSpPr>
            <p:nvPr/>
          </p:nvSpPr>
          <p:spPr bwMode="auto">
            <a:xfrm rot="17520000" flipH="1">
              <a:off x="1319" y="4029"/>
              <a:ext cx="276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35" name="Freeform 1067"/>
            <p:cNvSpPr>
              <a:spLocks noChangeArrowheads="1"/>
            </p:cNvSpPr>
            <p:nvPr/>
          </p:nvSpPr>
          <p:spPr bwMode="auto">
            <a:xfrm rot="16860000" flipH="1">
              <a:off x="1408" y="3700"/>
              <a:ext cx="495" cy="9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36" name="Freeform 1068"/>
            <p:cNvSpPr>
              <a:spLocks noChangeArrowheads="1"/>
            </p:cNvSpPr>
            <p:nvPr/>
          </p:nvSpPr>
          <p:spPr bwMode="auto">
            <a:xfrm rot="16860000" flipH="1">
              <a:off x="1480" y="4047"/>
              <a:ext cx="265" cy="142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37" name="Freeform 1069"/>
            <p:cNvSpPr>
              <a:spLocks noChangeArrowheads="1"/>
            </p:cNvSpPr>
            <p:nvPr/>
          </p:nvSpPr>
          <p:spPr bwMode="auto">
            <a:xfrm rot="3120000">
              <a:off x="1758" y="3636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38" name="Freeform 1070"/>
            <p:cNvSpPr>
              <a:spLocks noChangeArrowheads="1"/>
            </p:cNvSpPr>
            <p:nvPr/>
          </p:nvSpPr>
          <p:spPr bwMode="auto">
            <a:xfrm rot="3120000">
              <a:off x="2122" y="3965"/>
              <a:ext cx="299" cy="15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39" name="Freeform 1071"/>
            <p:cNvSpPr>
              <a:spLocks noChangeArrowheads="1"/>
            </p:cNvSpPr>
            <p:nvPr/>
          </p:nvSpPr>
          <p:spPr bwMode="auto">
            <a:xfrm rot="3720000">
              <a:off x="1719" y="3674"/>
              <a:ext cx="533" cy="9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40" name="Freeform 1072"/>
            <p:cNvSpPr>
              <a:spLocks noChangeArrowheads="1"/>
            </p:cNvSpPr>
            <p:nvPr/>
          </p:nvSpPr>
          <p:spPr bwMode="auto">
            <a:xfrm rot="3720000">
              <a:off x="2003" y="4021"/>
              <a:ext cx="286" cy="152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41" name="Freeform 1073"/>
            <p:cNvSpPr>
              <a:spLocks noChangeArrowheads="1"/>
            </p:cNvSpPr>
            <p:nvPr/>
          </p:nvSpPr>
          <p:spPr bwMode="auto">
            <a:xfrm rot="4260000">
              <a:off x="1664" y="3713"/>
              <a:ext cx="517" cy="7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42" name="Freeform 1074"/>
            <p:cNvSpPr>
              <a:spLocks noChangeArrowheads="1"/>
            </p:cNvSpPr>
            <p:nvPr/>
          </p:nvSpPr>
          <p:spPr bwMode="auto">
            <a:xfrm rot="4260000">
              <a:off x="1881" y="4063"/>
              <a:ext cx="278" cy="12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43" name="Freeform 1075"/>
            <p:cNvSpPr>
              <a:spLocks noChangeArrowheads="1"/>
            </p:cNvSpPr>
            <p:nvPr/>
          </p:nvSpPr>
          <p:spPr bwMode="auto">
            <a:xfrm rot="4920000">
              <a:off x="1621" y="3732"/>
              <a:ext cx="475" cy="8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44" name="Freeform 1076"/>
            <p:cNvSpPr>
              <a:spLocks noChangeArrowheads="1"/>
            </p:cNvSpPr>
            <p:nvPr/>
          </p:nvSpPr>
          <p:spPr bwMode="auto">
            <a:xfrm rot="4920000">
              <a:off x="1761" y="4060"/>
              <a:ext cx="255" cy="12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45" name="Freeform 1077"/>
            <p:cNvSpPr>
              <a:spLocks noChangeArrowheads="1"/>
            </p:cNvSpPr>
            <p:nvPr/>
          </p:nvSpPr>
          <p:spPr bwMode="auto">
            <a:xfrm rot="5760000">
              <a:off x="1526" y="3745"/>
              <a:ext cx="464" cy="6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46" name="Freeform 1078"/>
            <p:cNvSpPr>
              <a:spLocks noChangeArrowheads="1"/>
            </p:cNvSpPr>
            <p:nvPr/>
          </p:nvSpPr>
          <p:spPr bwMode="auto">
            <a:xfrm rot="5760000">
              <a:off x="1575" y="4079"/>
              <a:ext cx="249" cy="9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47" name="Freeform 1079"/>
            <p:cNvSpPr>
              <a:spLocks noChangeArrowheads="1"/>
            </p:cNvSpPr>
            <p:nvPr/>
          </p:nvSpPr>
          <p:spPr bwMode="auto">
            <a:xfrm flipH="1">
              <a:off x="1508" y="3634"/>
              <a:ext cx="157" cy="47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48" name="AutoShape 1080"/>
            <p:cNvSpPr>
              <a:spLocks noChangeArrowheads="1"/>
            </p:cNvSpPr>
            <p:nvPr/>
          </p:nvSpPr>
          <p:spPr bwMode="auto">
            <a:xfrm flipH="1">
              <a:off x="1223" y="3435"/>
              <a:ext cx="1374" cy="1517"/>
            </a:xfrm>
            <a:custGeom>
              <a:avLst/>
              <a:gdLst>
                <a:gd name="G0" fmla="sin 10800 -4937353"/>
                <a:gd name="G1" fmla="+- G0 10800 0"/>
                <a:gd name="G2" fmla="cos 10800 -493735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0799 w 21600"/>
                <a:gd name="T13" fmla="*/ 385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13532" y="351"/>
                  </a:moveTo>
                  <a:cubicBezTo>
                    <a:pt x="18285" y="1594"/>
                    <a:pt x="21600" y="5887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3532" y="351"/>
                  </a:moveTo>
                  <a:cubicBezTo>
                    <a:pt x="18285" y="1594"/>
                    <a:pt x="21600" y="5887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49" name="AutoShape 1081"/>
            <p:cNvSpPr>
              <a:spLocks noChangeArrowheads="1"/>
            </p:cNvSpPr>
            <p:nvPr/>
          </p:nvSpPr>
          <p:spPr bwMode="auto">
            <a:xfrm flipV="1">
              <a:off x="1753" y="3012"/>
              <a:ext cx="978" cy="1322"/>
            </a:xfrm>
            <a:custGeom>
              <a:avLst/>
              <a:gdLst>
                <a:gd name="G0" fmla="sin 10800 1896456"/>
                <a:gd name="G1" fmla="+- G0 10800 0"/>
                <a:gd name="G2" fmla="cos 10800 1896456"/>
                <a:gd name="G3" fmla="+- G2 10800 0"/>
                <a:gd name="G4" fmla="sin 10800 9543270"/>
                <a:gd name="G5" fmla="+- G4 10800 0"/>
                <a:gd name="G6" fmla="cos 10800 9543270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975 w 21600"/>
                <a:gd name="T13" fmla="*/ 10799 h 21600"/>
                <a:gd name="T14" fmla="*/ 20307 w 21600"/>
                <a:gd name="T15" fmla="*/ 215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20251" y="16025"/>
                  </a:moveTo>
                  <a:cubicBezTo>
                    <a:pt x="18350" y="19464"/>
                    <a:pt x="14730" y="21599"/>
                    <a:pt x="10800" y="21600"/>
                  </a:cubicBezTo>
                  <a:cubicBezTo>
                    <a:pt x="7234" y="21600"/>
                    <a:pt x="3899" y="19840"/>
                    <a:pt x="1886" y="16897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20251" y="16025"/>
                  </a:moveTo>
                  <a:cubicBezTo>
                    <a:pt x="18350" y="19464"/>
                    <a:pt x="14730" y="21599"/>
                    <a:pt x="10800" y="21600"/>
                  </a:cubicBezTo>
                  <a:cubicBezTo>
                    <a:pt x="7234" y="21600"/>
                    <a:pt x="3899" y="19840"/>
                    <a:pt x="1886" y="16897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50" name="AutoShape 1082"/>
            <p:cNvSpPr>
              <a:spLocks noChangeArrowheads="1"/>
            </p:cNvSpPr>
            <p:nvPr/>
          </p:nvSpPr>
          <p:spPr bwMode="auto">
            <a:xfrm flipH="1">
              <a:off x="1293" y="3342"/>
              <a:ext cx="602" cy="1510"/>
            </a:xfrm>
            <a:custGeom>
              <a:avLst/>
              <a:gdLst>
                <a:gd name="G0" fmla="sin 10800 -7200065"/>
                <a:gd name="G1" fmla="+- G0 10800 0"/>
                <a:gd name="G2" fmla="cos 10800 -7200065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7207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7130" y="642"/>
                  </a:moveTo>
                  <a:cubicBezTo>
                    <a:pt x="8307" y="217"/>
                    <a:pt x="954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7130" y="642"/>
                  </a:moveTo>
                  <a:cubicBezTo>
                    <a:pt x="8307" y="217"/>
                    <a:pt x="954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51" name="AutoShape 1083"/>
            <p:cNvSpPr>
              <a:spLocks noChangeArrowheads="1"/>
            </p:cNvSpPr>
            <p:nvPr/>
          </p:nvSpPr>
          <p:spPr bwMode="auto">
            <a:xfrm flipH="1">
              <a:off x="1007" y="3382"/>
              <a:ext cx="923" cy="1508"/>
            </a:xfrm>
            <a:custGeom>
              <a:avLst/>
              <a:gdLst>
                <a:gd name="G0" fmla="sin 10800 -7487739"/>
                <a:gd name="G1" fmla="+- G0 10800 0"/>
                <a:gd name="G2" fmla="cos 10800 -7487739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6339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6363" y="953"/>
                  </a:moveTo>
                  <a:cubicBezTo>
                    <a:pt x="7757" y="324"/>
                    <a:pt x="9270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6363" y="953"/>
                  </a:moveTo>
                  <a:cubicBezTo>
                    <a:pt x="7757" y="324"/>
                    <a:pt x="9270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52" name="AutoShape 1084"/>
            <p:cNvSpPr>
              <a:spLocks noChangeArrowheads="1"/>
            </p:cNvSpPr>
            <p:nvPr/>
          </p:nvSpPr>
          <p:spPr bwMode="auto">
            <a:xfrm flipH="1">
              <a:off x="951" y="3242"/>
              <a:ext cx="965" cy="1510"/>
            </a:xfrm>
            <a:custGeom>
              <a:avLst/>
              <a:gdLst>
                <a:gd name="G0" fmla="sin 10800 -8291692"/>
                <a:gd name="G1" fmla="+- G0 10800 0"/>
                <a:gd name="G2" fmla="cos 10800 -8291692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421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372" y="2120"/>
                  </a:moveTo>
                  <a:cubicBezTo>
                    <a:pt x="6232" y="743"/>
                    <a:pt x="8485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372" y="2120"/>
                  </a:moveTo>
                  <a:cubicBezTo>
                    <a:pt x="6232" y="743"/>
                    <a:pt x="8485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53" name="AutoShape 1085"/>
            <p:cNvSpPr>
              <a:spLocks noChangeArrowheads="1"/>
            </p:cNvSpPr>
            <p:nvPr/>
          </p:nvSpPr>
          <p:spPr bwMode="auto">
            <a:xfrm>
              <a:off x="1771" y="3350"/>
              <a:ext cx="153" cy="1511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00CC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54" name="AutoShape 1086"/>
            <p:cNvSpPr>
              <a:spLocks noChangeArrowheads="1"/>
            </p:cNvSpPr>
            <p:nvPr/>
          </p:nvSpPr>
          <p:spPr bwMode="auto">
            <a:xfrm>
              <a:off x="1754" y="3346"/>
              <a:ext cx="404" cy="1510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55" name="AutoShape 1087"/>
            <p:cNvSpPr>
              <a:spLocks noChangeArrowheads="1"/>
            </p:cNvSpPr>
            <p:nvPr/>
          </p:nvSpPr>
          <p:spPr bwMode="auto">
            <a:xfrm>
              <a:off x="1748" y="3246"/>
              <a:ext cx="575" cy="1510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56" name="Freeform 1088"/>
            <p:cNvSpPr>
              <a:spLocks noChangeArrowheads="1"/>
            </p:cNvSpPr>
            <p:nvPr/>
          </p:nvSpPr>
          <p:spPr bwMode="auto">
            <a:xfrm>
              <a:off x="1951" y="3716"/>
              <a:ext cx="156" cy="47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57" name="Freeform 1089"/>
            <p:cNvSpPr>
              <a:spLocks noChangeArrowheads="1"/>
            </p:cNvSpPr>
            <p:nvPr/>
          </p:nvSpPr>
          <p:spPr bwMode="auto">
            <a:xfrm rot="19680000" flipV="1">
              <a:off x="1707" y="3558"/>
              <a:ext cx="142" cy="270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58" name="AutoShape 1090"/>
            <p:cNvSpPr>
              <a:spLocks noChangeArrowheads="1"/>
            </p:cNvSpPr>
            <p:nvPr/>
          </p:nvSpPr>
          <p:spPr bwMode="auto">
            <a:xfrm flipH="1">
              <a:off x="907" y="3127"/>
              <a:ext cx="969" cy="1510"/>
            </a:xfrm>
            <a:custGeom>
              <a:avLst/>
              <a:gdLst>
                <a:gd name="G0" fmla="sin 10800 -8836577"/>
                <a:gd name="G1" fmla="+- G0 10800 0"/>
                <a:gd name="G2" fmla="cos 10800 -8836577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3294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3185" y="3141"/>
                  </a:moveTo>
                  <a:cubicBezTo>
                    <a:pt x="5208" y="1129"/>
                    <a:pt x="7946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3185" y="3141"/>
                  </a:moveTo>
                  <a:cubicBezTo>
                    <a:pt x="5208" y="1129"/>
                    <a:pt x="7946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59" name="AutoShape 1091"/>
            <p:cNvSpPr>
              <a:spLocks noChangeArrowheads="1"/>
            </p:cNvSpPr>
            <p:nvPr/>
          </p:nvSpPr>
          <p:spPr bwMode="auto">
            <a:xfrm flipH="1">
              <a:off x="995" y="2965"/>
              <a:ext cx="806" cy="1490"/>
            </a:xfrm>
            <a:custGeom>
              <a:avLst/>
              <a:gdLst>
                <a:gd name="G0" fmla="sin 10800 -9670994"/>
                <a:gd name="G1" fmla="+- G0 10800 0"/>
                <a:gd name="G2" fmla="cos 10800 -9670994"/>
                <a:gd name="G3" fmla="+- G2 10800 0"/>
                <a:gd name="G4" fmla="sin 10800 -3329666"/>
                <a:gd name="G5" fmla="+- G4 10800 0"/>
                <a:gd name="G6" fmla="cos 10800 -3329666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7 w 21600"/>
                <a:gd name="T13" fmla="*/ 0 h 21600"/>
                <a:gd name="T14" fmla="*/ 17757 w 21600"/>
                <a:gd name="T15" fmla="*/ 107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1684" y="5007"/>
                  </a:moveTo>
                  <a:cubicBezTo>
                    <a:pt x="3666" y="1888"/>
                    <a:pt x="7105" y="-1"/>
                    <a:pt x="10800" y="0"/>
                  </a:cubicBezTo>
                  <a:cubicBezTo>
                    <a:pt x="13286" y="0"/>
                    <a:pt x="15696" y="857"/>
                    <a:pt x="17623" y="2429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684" y="5007"/>
                  </a:moveTo>
                  <a:cubicBezTo>
                    <a:pt x="3666" y="1888"/>
                    <a:pt x="7105" y="-1"/>
                    <a:pt x="10800" y="0"/>
                  </a:cubicBezTo>
                  <a:cubicBezTo>
                    <a:pt x="13286" y="0"/>
                    <a:pt x="15696" y="857"/>
                    <a:pt x="17623" y="2429"/>
                  </a:cubicBezTo>
                </a:path>
              </a:pathLst>
            </a:custGeom>
            <a:noFill/>
            <a:ln w="9360">
              <a:solidFill>
                <a:srgbClr val="00CC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60" name="AutoShape 1092"/>
            <p:cNvSpPr>
              <a:spLocks noChangeArrowheads="1"/>
            </p:cNvSpPr>
            <p:nvPr/>
          </p:nvSpPr>
          <p:spPr bwMode="auto">
            <a:xfrm>
              <a:off x="1709" y="3278"/>
              <a:ext cx="342" cy="1490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-2219995"/>
                <a:gd name="G5" fmla="+- G4 10800 0"/>
                <a:gd name="G6" fmla="cos 10800 -2219995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19831 w 21600"/>
                <a:gd name="T15" fmla="*/ 107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4398" y="0"/>
                    <a:pt x="17760" y="1792"/>
                    <a:pt x="19766" y="4779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4398" y="0"/>
                    <a:pt x="17760" y="1792"/>
                    <a:pt x="19766" y="4779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61" name="Freeform 1093"/>
            <p:cNvSpPr>
              <a:spLocks noChangeArrowheads="1"/>
            </p:cNvSpPr>
            <p:nvPr/>
          </p:nvSpPr>
          <p:spPr bwMode="auto">
            <a:xfrm flipH="1">
              <a:off x="1041" y="3673"/>
              <a:ext cx="351" cy="49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62" name="Freeform 1094"/>
            <p:cNvSpPr>
              <a:spLocks noChangeArrowheads="1"/>
            </p:cNvSpPr>
            <p:nvPr/>
          </p:nvSpPr>
          <p:spPr bwMode="auto">
            <a:xfrm flipH="1">
              <a:off x="1206" y="3153"/>
              <a:ext cx="225" cy="49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63" name="Freeform 1095"/>
            <p:cNvSpPr>
              <a:spLocks noChangeArrowheads="1"/>
            </p:cNvSpPr>
            <p:nvPr/>
          </p:nvSpPr>
          <p:spPr bwMode="auto">
            <a:xfrm flipH="1">
              <a:off x="1464" y="3006"/>
              <a:ext cx="135" cy="49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64" name="Freeform 1096"/>
            <p:cNvSpPr>
              <a:spLocks noChangeArrowheads="1"/>
            </p:cNvSpPr>
            <p:nvPr/>
          </p:nvSpPr>
          <p:spPr bwMode="auto">
            <a:xfrm>
              <a:off x="2306" y="3601"/>
              <a:ext cx="326" cy="51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65" name="Freeform 1097"/>
            <p:cNvSpPr>
              <a:spLocks noChangeArrowheads="1"/>
            </p:cNvSpPr>
            <p:nvPr/>
          </p:nvSpPr>
          <p:spPr bwMode="auto">
            <a:xfrm>
              <a:off x="2137" y="3339"/>
              <a:ext cx="490" cy="345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66" name="Freeform 1098"/>
            <p:cNvSpPr>
              <a:spLocks noChangeArrowheads="1"/>
            </p:cNvSpPr>
            <p:nvPr/>
          </p:nvSpPr>
          <p:spPr bwMode="auto">
            <a:xfrm>
              <a:off x="2155" y="2973"/>
              <a:ext cx="214" cy="46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67" name="Freeform 1099"/>
            <p:cNvSpPr>
              <a:spLocks noChangeArrowheads="1"/>
            </p:cNvSpPr>
            <p:nvPr/>
          </p:nvSpPr>
          <p:spPr bwMode="auto">
            <a:xfrm rot="20220000">
              <a:off x="1943" y="3360"/>
              <a:ext cx="144" cy="271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68" name="Freeform 1100"/>
            <p:cNvSpPr>
              <a:spLocks noChangeArrowheads="1"/>
            </p:cNvSpPr>
            <p:nvPr/>
          </p:nvSpPr>
          <p:spPr bwMode="auto">
            <a:xfrm rot="1380000" flipH="1">
              <a:off x="1432" y="3351"/>
              <a:ext cx="142" cy="27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7469" name="Group 1101"/>
          <p:cNvGrpSpPr>
            <a:grpSpLocks/>
          </p:cNvGrpSpPr>
          <p:nvPr/>
        </p:nvGrpSpPr>
        <p:grpSpPr bwMode="auto">
          <a:xfrm>
            <a:off x="2936875" y="241300"/>
            <a:ext cx="2962275" cy="3333750"/>
            <a:chOff x="1682" y="513"/>
            <a:chExt cx="1866" cy="2100"/>
          </a:xfrm>
        </p:grpSpPr>
        <p:sp>
          <p:nvSpPr>
            <p:cNvPr id="187470" name="Oval 1102"/>
            <p:cNvSpPr>
              <a:spLocks noChangeArrowheads="1"/>
            </p:cNvSpPr>
            <p:nvPr/>
          </p:nvSpPr>
          <p:spPr bwMode="auto">
            <a:xfrm>
              <a:off x="2134" y="781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71" name="Oval 1103"/>
            <p:cNvSpPr>
              <a:spLocks noChangeArrowheads="1"/>
            </p:cNvSpPr>
            <p:nvPr/>
          </p:nvSpPr>
          <p:spPr bwMode="auto">
            <a:xfrm>
              <a:off x="2495" y="1036"/>
              <a:ext cx="187" cy="131"/>
            </a:xfrm>
            <a:prstGeom prst="ellipse">
              <a:avLst/>
            </a:prstGeom>
            <a:gradFill rotWithShape="0">
              <a:gsLst>
                <a:gs pos="0">
                  <a:srgbClr val="3333CC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72" name="Freeform 1104"/>
            <p:cNvSpPr>
              <a:spLocks noChangeArrowheads="1"/>
            </p:cNvSpPr>
            <p:nvPr/>
          </p:nvSpPr>
          <p:spPr bwMode="auto">
            <a:xfrm rot="2700000">
              <a:off x="2623" y="1238"/>
              <a:ext cx="556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73" name="Freeform 1105"/>
            <p:cNvSpPr>
              <a:spLocks noChangeArrowheads="1"/>
            </p:cNvSpPr>
            <p:nvPr/>
          </p:nvSpPr>
          <p:spPr bwMode="auto">
            <a:xfrm rot="2700000">
              <a:off x="3023" y="1536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74" name="Freeform 1106"/>
            <p:cNvSpPr>
              <a:spLocks noChangeArrowheads="1"/>
            </p:cNvSpPr>
            <p:nvPr/>
          </p:nvSpPr>
          <p:spPr bwMode="auto">
            <a:xfrm rot="2100000">
              <a:off x="2651" y="1170"/>
              <a:ext cx="586" cy="112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75" name="Freeform 1107"/>
            <p:cNvSpPr>
              <a:spLocks noChangeArrowheads="1"/>
            </p:cNvSpPr>
            <p:nvPr/>
          </p:nvSpPr>
          <p:spPr bwMode="auto">
            <a:xfrm rot="2100000">
              <a:off x="3133" y="1425"/>
              <a:ext cx="315" cy="17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76" name="Freeform 1108"/>
            <p:cNvSpPr>
              <a:spLocks noChangeArrowheads="1"/>
            </p:cNvSpPr>
            <p:nvPr/>
          </p:nvSpPr>
          <p:spPr bwMode="auto">
            <a:xfrm rot="1560000">
              <a:off x="2663" y="1109"/>
              <a:ext cx="561" cy="9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77" name="Freeform 1109"/>
            <p:cNvSpPr>
              <a:spLocks noChangeArrowheads="1"/>
            </p:cNvSpPr>
            <p:nvPr/>
          </p:nvSpPr>
          <p:spPr bwMode="auto">
            <a:xfrm rot="1560000">
              <a:off x="3163" y="1298"/>
              <a:ext cx="301" cy="154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78" name="Freeform 1110"/>
            <p:cNvSpPr>
              <a:spLocks noChangeArrowheads="1"/>
            </p:cNvSpPr>
            <p:nvPr/>
          </p:nvSpPr>
          <p:spPr bwMode="auto">
            <a:xfrm rot="1080000">
              <a:off x="2672" y="1046"/>
              <a:ext cx="542" cy="10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79" name="Freeform 1111"/>
            <p:cNvSpPr>
              <a:spLocks noChangeArrowheads="1"/>
            </p:cNvSpPr>
            <p:nvPr/>
          </p:nvSpPr>
          <p:spPr bwMode="auto">
            <a:xfrm rot="1080000">
              <a:off x="3178" y="1174"/>
              <a:ext cx="291" cy="17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80" name="Freeform 1112"/>
            <p:cNvSpPr>
              <a:spLocks noChangeArrowheads="1"/>
            </p:cNvSpPr>
            <p:nvPr/>
          </p:nvSpPr>
          <p:spPr bwMode="auto">
            <a:xfrm rot="480000">
              <a:off x="2683" y="974"/>
              <a:ext cx="499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81" name="Freeform 1113"/>
            <p:cNvSpPr>
              <a:spLocks noChangeArrowheads="1"/>
            </p:cNvSpPr>
            <p:nvPr/>
          </p:nvSpPr>
          <p:spPr bwMode="auto">
            <a:xfrm rot="480000">
              <a:off x="3171" y="1028"/>
              <a:ext cx="268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82" name="Freeform 1114"/>
            <p:cNvSpPr>
              <a:spLocks noChangeArrowheads="1"/>
            </p:cNvSpPr>
            <p:nvPr/>
          </p:nvSpPr>
          <p:spPr bwMode="auto">
            <a:xfrm rot="21480000">
              <a:off x="2688" y="936"/>
              <a:ext cx="454" cy="7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83" name="Freeform 1115"/>
            <p:cNvSpPr>
              <a:spLocks noChangeArrowheads="1"/>
            </p:cNvSpPr>
            <p:nvPr/>
          </p:nvSpPr>
          <p:spPr bwMode="auto">
            <a:xfrm rot="21480000">
              <a:off x="3139" y="928"/>
              <a:ext cx="244" cy="111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84" name="Freeform 1116"/>
            <p:cNvSpPr>
              <a:spLocks noChangeArrowheads="1"/>
            </p:cNvSpPr>
            <p:nvPr/>
          </p:nvSpPr>
          <p:spPr bwMode="auto">
            <a:xfrm rot="20760000">
              <a:off x="2672" y="884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85" name="Freeform 1117"/>
            <p:cNvSpPr>
              <a:spLocks noChangeArrowheads="1"/>
            </p:cNvSpPr>
            <p:nvPr/>
          </p:nvSpPr>
          <p:spPr bwMode="auto">
            <a:xfrm rot="20760000">
              <a:off x="3066" y="815"/>
              <a:ext cx="214" cy="10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86" name="Freeform 1118"/>
            <p:cNvSpPr>
              <a:spLocks noChangeArrowheads="1"/>
            </p:cNvSpPr>
            <p:nvPr/>
          </p:nvSpPr>
          <p:spPr bwMode="auto">
            <a:xfrm rot="18900000" flipH="1">
              <a:off x="2010" y="1278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87" name="Freeform 1119"/>
            <p:cNvSpPr>
              <a:spLocks noChangeArrowheads="1"/>
            </p:cNvSpPr>
            <p:nvPr/>
          </p:nvSpPr>
          <p:spPr bwMode="auto">
            <a:xfrm rot="18900000" flipH="1">
              <a:off x="1859" y="1576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88" name="Freeform 1120"/>
            <p:cNvSpPr>
              <a:spLocks noChangeArrowheads="1"/>
            </p:cNvSpPr>
            <p:nvPr/>
          </p:nvSpPr>
          <p:spPr bwMode="auto">
            <a:xfrm rot="19500000" flipH="1">
              <a:off x="1933" y="1227"/>
              <a:ext cx="586" cy="112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89" name="Freeform 1121"/>
            <p:cNvSpPr>
              <a:spLocks noChangeArrowheads="1"/>
            </p:cNvSpPr>
            <p:nvPr/>
          </p:nvSpPr>
          <p:spPr bwMode="auto">
            <a:xfrm rot="19500000" flipH="1">
              <a:off x="1723" y="1482"/>
              <a:ext cx="315" cy="17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90" name="Freeform 1122"/>
            <p:cNvSpPr>
              <a:spLocks noChangeArrowheads="1"/>
            </p:cNvSpPr>
            <p:nvPr/>
          </p:nvSpPr>
          <p:spPr bwMode="auto">
            <a:xfrm rot="20040000" flipH="1">
              <a:off x="1950" y="1167"/>
              <a:ext cx="561" cy="9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91" name="Freeform 1123"/>
            <p:cNvSpPr>
              <a:spLocks noChangeArrowheads="1"/>
            </p:cNvSpPr>
            <p:nvPr/>
          </p:nvSpPr>
          <p:spPr bwMode="auto">
            <a:xfrm rot="20040000" flipH="1">
              <a:off x="1708" y="1357"/>
              <a:ext cx="301" cy="15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92" name="Freeform 1124"/>
            <p:cNvSpPr>
              <a:spLocks noChangeArrowheads="1"/>
            </p:cNvSpPr>
            <p:nvPr/>
          </p:nvSpPr>
          <p:spPr bwMode="auto">
            <a:xfrm rot="20520000" flipH="1">
              <a:off x="1960" y="1104"/>
              <a:ext cx="542" cy="10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93" name="Freeform 1125"/>
            <p:cNvSpPr>
              <a:spLocks noChangeArrowheads="1"/>
            </p:cNvSpPr>
            <p:nvPr/>
          </p:nvSpPr>
          <p:spPr bwMode="auto">
            <a:xfrm rot="20520000" flipH="1">
              <a:off x="1701" y="1231"/>
              <a:ext cx="291" cy="17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94" name="Freeform 1126"/>
            <p:cNvSpPr>
              <a:spLocks noChangeArrowheads="1"/>
            </p:cNvSpPr>
            <p:nvPr/>
          </p:nvSpPr>
          <p:spPr bwMode="auto">
            <a:xfrm rot="21120000" flipH="1">
              <a:off x="1991" y="1031"/>
              <a:ext cx="499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95" name="Freeform 1127"/>
            <p:cNvSpPr>
              <a:spLocks noChangeArrowheads="1"/>
            </p:cNvSpPr>
            <p:nvPr/>
          </p:nvSpPr>
          <p:spPr bwMode="auto">
            <a:xfrm rot="21120000" flipH="1">
              <a:off x="1732" y="1085"/>
              <a:ext cx="268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96" name="Freeform 1128"/>
            <p:cNvSpPr>
              <a:spLocks noChangeArrowheads="1"/>
            </p:cNvSpPr>
            <p:nvPr/>
          </p:nvSpPr>
          <p:spPr bwMode="auto">
            <a:xfrm rot="120000" flipH="1">
              <a:off x="2026" y="993"/>
              <a:ext cx="454" cy="7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97" name="Freeform 1129"/>
            <p:cNvSpPr>
              <a:spLocks noChangeArrowheads="1"/>
            </p:cNvSpPr>
            <p:nvPr/>
          </p:nvSpPr>
          <p:spPr bwMode="auto">
            <a:xfrm rot="120000" flipH="1">
              <a:off x="1784" y="985"/>
              <a:ext cx="244" cy="111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98" name="Freeform 1130"/>
            <p:cNvSpPr>
              <a:spLocks noChangeArrowheads="1"/>
            </p:cNvSpPr>
            <p:nvPr/>
          </p:nvSpPr>
          <p:spPr bwMode="auto">
            <a:xfrm rot="840000" flipH="1">
              <a:off x="2095" y="941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99" name="Freeform 1131"/>
            <p:cNvSpPr>
              <a:spLocks noChangeArrowheads="1"/>
            </p:cNvSpPr>
            <p:nvPr/>
          </p:nvSpPr>
          <p:spPr bwMode="auto">
            <a:xfrm rot="840000" flipH="1">
              <a:off x="1886" y="872"/>
              <a:ext cx="214" cy="10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00" name="Freeform 1132"/>
            <p:cNvSpPr>
              <a:spLocks noChangeArrowheads="1"/>
            </p:cNvSpPr>
            <p:nvPr/>
          </p:nvSpPr>
          <p:spPr bwMode="auto">
            <a:xfrm rot="1260000" flipH="1">
              <a:off x="2124" y="920"/>
              <a:ext cx="399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01" name="Freeform 1133"/>
            <p:cNvSpPr>
              <a:spLocks noChangeArrowheads="1"/>
            </p:cNvSpPr>
            <p:nvPr/>
          </p:nvSpPr>
          <p:spPr bwMode="auto">
            <a:xfrm rot="1260000" flipH="1">
              <a:off x="1922" y="810"/>
              <a:ext cx="214" cy="11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02" name="Freeform 1134"/>
            <p:cNvSpPr>
              <a:spLocks noChangeArrowheads="1"/>
            </p:cNvSpPr>
            <p:nvPr/>
          </p:nvSpPr>
          <p:spPr bwMode="auto">
            <a:xfrm rot="2040000" flipH="1">
              <a:off x="2166" y="889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03" name="Freeform 1135"/>
            <p:cNvSpPr>
              <a:spLocks noChangeArrowheads="1"/>
            </p:cNvSpPr>
            <p:nvPr/>
          </p:nvSpPr>
          <p:spPr bwMode="auto">
            <a:xfrm rot="2040000" flipH="1">
              <a:off x="1993" y="718"/>
              <a:ext cx="21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04" name="Freeform 1136"/>
            <p:cNvSpPr>
              <a:spLocks noChangeArrowheads="1"/>
            </p:cNvSpPr>
            <p:nvPr/>
          </p:nvSpPr>
          <p:spPr bwMode="auto">
            <a:xfrm rot="2700000" flipH="1">
              <a:off x="2205" y="844"/>
              <a:ext cx="404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05" name="Freeform 1137"/>
            <p:cNvSpPr>
              <a:spLocks noChangeArrowheads="1"/>
            </p:cNvSpPr>
            <p:nvPr/>
          </p:nvSpPr>
          <p:spPr bwMode="auto">
            <a:xfrm rot="2700000" flipH="1">
              <a:off x="2060" y="625"/>
              <a:ext cx="217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06" name="Freeform 1138"/>
            <p:cNvSpPr>
              <a:spLocks noChangeArrowheads="1"/>
            </p:cNvSpPr>
            <p:nvPr/>
          </p:nvSpPr>
          <p:spPr bwMode="auto">
            <a:xfrm rot="3480000" flipH="1">
              <a:off x="2292" y="829"/>
              <a:ext cx="356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07" name="Freeform 1139"/>
            <p:cNvSpPr>
              <a:spLocks noChangeArrowheads="1"/>
            </p:cNvSpPr>
            <p:nvPr/>
          </p:nvSpPr>
          <p:spPr bwMode="auto">
            <a:xfrm rot="3480000" flipH="1">
              <a:off x="2210" y="597"/>
              <a:ext cx="191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08" name="Freeform 1140"/>
            <p:cNvSpPr>
              <a:spLocks noChangeArrowheads="1"/>
            </p:cNvSpPr>
            <p:nvPr/>
          </p:nvSpPr>
          <p:spPr bwMode="auto">
            <a:xfrm rot="4140000" flipH="1">
              <a:off x="2351" y="816"/>
              <a:ext cx="342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09" name="Freeform 1141"/>
            <p:cNvSpPr>
              <a:spLocks noChangeArrowheads="1"/>
            </p:cNvSpPr>
            <p:nvPr/>
          </p:nvSpPr>
          <p:spPr bwMode="auto">
            <a:xfrm rot="4140000" flipH="1">
              <a:off x="2315" y="564"/>
              <a:ext cx="18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10" name="Freeform 1142"/>
            <p:cNvSpPr>
              <a:spLocks noChangeArrowheads="1"/>
            </p:cNvSpPr>
            <p:nvPr/>
          </p:nvSpPr>
          <p:spPr bwMode="auto">
            <a:xfrm rot="20280000">
              <a:off x="2637" y="848"/>
              <a:ext cx="398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11" name="Freeform 1143"/>
            <p:cNvSpPr>
              <a:spLocks noChangeArrowheads="1"/>
            </p:cNvSpPr>
            <p:nvPr/>
          </p:nvSpPr>
          <p:spPr bwMode="auto">
            <a:xfrm rot="20280000">
              <a:off x="3017" y="735"/>
              <a:ext cx="21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12" name="Freeform 1144"/>
            <p:cNvSpPr>
              <a:spLocks noChangeArrowheads="1"/>
            </p:cNvSpPr>
            <p:nvPr/>
          </p:nvSpPr>
          <p:spPr bwMode="auto">
            <a:xfrm rot="19680000">
              <a:off x="2594" y="826"/>
              <a:ext cx="399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13" name="Freeform 1145"/>
            <p:cNvSpPr>
              <a:spLocks noChangeArrowheads="1"/>
            </p:cNvSpPr>
            <p:nvPr/>
          </p:nvSpPr>
          <p:spPr bwMode="auto">
            <a:xfrm rot="19680000">
              <a:off x="2952" y="661"/>
              <a:ext cx="214" cy="11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14" name="Freeform 1146"/>
            <p:cNvSpPr>
              <a:spLocks noChangeArrowheads="1"/>
            </p:cNvSpPr>
            <p:nvPr/>
          </p:nvSpPr>
          <p:spPr bwMode="auto">
            <a:xfrm rot="4560000" flipH="1">
              <a:off x="2405" y="834"/>
              <a:ext cx="332" cy="4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15" name="Freeform 1147"/>
            <p:cNvSpPr>
              <a:spLocks noChangeArrowheads="1"/>
            </p:cNvSpPr>
            <p:nvPr/>
          </p:nvSpPr>
          <p:spPr bwMode="auto">
            <a:xfrm rot="4560000" flipH="1">
              <a:off x="2414" y="590"/>
              <a:ext cx="178" cy="7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16" name="Freeform 1148"/>
            <p:cNvSpPr>
              <a:spLocks noChangeArrowheads="1"/>
            </p:cNvSpPr>
            <p:nvPr/>
          </p:nvSpPr>
          <p:spPr bwMode="auto">
            <a:xfrm rot="17760000">
              <a:off x="2488" y="824"/>
              <a:ext cx="343" cy="6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17" name="Freeform 1149"/>
            <p:cNvSpPr>
              <a:spLocks noChangeArrowheads="1"/>
            </p:cNvSpPr>
            <p:nvPr/>
          </p:nvSpPr>
          <p:spPr bwMode="auto">
            <a:xfrm rot="17760000">
              <a:off x="2700" y="577"/>
              <a:ext cx="184" cy="9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18" name="Freeform 1150"/>
            <p:cNvSpPr>
              <a:spLocks noChangeArrowheads="1"/>
            </p:cNvSpPr>
            <p:nvPr/>
          </p:nvSpPr>
          <p:spPr bwMode="auto">
            <a:xfrm rot="18840000">
              <a:off x="2532" y="816"/>
              <a:ext cx="373" cy="8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19" name="Freeform 1151"/>
            <p:cNvSpPr>
              <a:spLocks noChangeArrowheads="1"/>
            </p:cNvSpPr>
            <p:nvPr/>
          </p:nvSpPr>
          <p:spPr bwMode="auto">
            <a:xfrm rot="18840000">
              <a:off x="2834" y="604"/>
              <a:ext cx="200" cy="13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20" name="Freeform 1152"/>
            <p:cNvSpPr>
              <a:spLocks noChangeArrowheads="1"/>
            </p:cNvSpPr>
            <p:nvPr/>
          </p:nvSpPr>
          <p:spPr bwMode="auto">
            <a:xfrm rot="16680000">
              <a:off x="2470" y="829"/>
              <a:ext cx="308" cy="2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21" name="Freeform 1153"/>
            <p:cNvSpPr>
              <a:spLocks noChangeArrowheads="1"/>
            </p:cNvSpPr>
            <p:nvPr/>
          </p:nvSpPr>
          <p:spPr bwMode="auto">
            <a:xfrm rot="16680000">
              <a:off x="2583" y="592"/>
              <a:ext cx="165" cy="4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22" name="Freeform 1154"/>
            <p:cNvSpPr>
              <a:spLocks noChangeArrowheads="1"/>
            </p:cNvSpPr>
            <p:nvPr/>
          </p:nvSpPr>
          <p:spPr bwMode="auto">
            <a:xfrm rot="18360000" flipH="1">
              <a:off x="2052" y="1317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23" name="Freeform 1155"/>
            <p:cNvSpPr>
              <a:spLocks noChangeArrowheads="1"/>
            </p:cNvSpPr>
            <p:nvPr/>
          </p:nvSpPr>
          <p:spPr bwMode="auto">
            <a:xfrm rot="18360000" flipH="1">
              <a:off x="1957" y="1652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24" name="Freeform 1156"/>
            <p:cNvSpPr>
              <a:spLocks noChangeArrowheads="1"/>
            </p:cNvSpPr>
            <p:nvPr/>
          </p:nvSpPr>
          <p:spPr bwMode="auto">
            <a:xfrm rot="17520000" flipH="1">
              <a:off x="2136" y="1350"/>
              <a:ext cx="515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25" name="Freeform 1157"/>
            <p:cNvSpPr>
              <a:spLocks noChangeArrowheads="1"/>
            </p:cNvSpPr>
            <p:nvPr/>
          </p:nvSpPr>
          <p:spPr bwMode="auto">
            <a:xfrm rot="17520000" flipH="1">
              <a:off x="2137" y="1691"/>
              <a:ext cx="276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26" name="Freeform 1158"/>
            <p:cNvSpPr>
              <a:spLocks noChangeArrowheads="1"/>
            </p:cNvSpPr>
            <p:nvPr/>
          </p:nvSpPr>
          <p:spPr bwMode="auto">
            <a:xfrm rot="16860000" flipH="1">
              <a:off x="2226" y="1363"/>
              <a:ext cx="495" cy="9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27" name="Freeform 1159"/>
            <p:cNvSpPr>
              <a:spLocks noChangeArrowheads="1"/>
            </p:cNvSpPr>
            <p:nvPr/>
          </p:nvSpPr>
          <p:spPr bwMode="auto">
            <a:xfrm rot="16860000" flipH="1">
              <a:off x="2298" y="1710"/>
              <a:ext cx="265" cy="142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28" name="Freeform 1160"/>
            <p:cNvSpPr>
              <a:spLocks noChangeArrowheads="1"/>
            </p:cNvSpPr>
            <p:nvPr/>
          </p:nvSpPr>
          <p:spPr bwMode="auto">
            <a:xfrm rot="3120000">
              <a:off x="2576" y="1299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29" name="Freeform 1161"/>
            <p:cNvSpPr>
              <a:spLocks noChangeArrowheads="1"/>
            </p:cNvSpPr>
            <p:nvPr/>
          </p:nvSpPr>
          <p:spPr bwMode="auto">
            <a:xfrm rot="3120000">
              <a:off x="2940" y="1628"/>
              <a:ext cx="299" cy="15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30" name="Freeform 1162"/>
            <p:cNvSpPr>
              <a:spLocks noChangeArrowheads="1"/>
            </p:cNvSpPr>
            <p:nvPr/>
          </p:nvSpPr>
          <p:spPr bwMode="auto">
            <a:xfrm rot="3720000">
              <a:off x="2537" y="1337"/>
              <a:ext cx="533" cy="9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31" name="Freeform 1163"/>
            <p:cNvSpPr>
              <a:spLocks noChangeArrowheads="1"/>
            </p:cNvSpPr>
            <p:nvPr/>
          </p:nvSpPr>
          <p:spPr bwMode="auto">
            <a:xfrm rot="3720000">
              <a:off x="2821" y="1684"/>
              <a:ext cx="286" cy="152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32" name="Freeform 1164"/>
            <p:cNvSpPr>
              <a:spLocks noChangeArrowheads="1"/>
            </p:cNvSpPr>
            <p:nvPr/>
          </p:nvSpPr>
          <p:spPr bwMode="auto">
            <a:xfrm rot="4260000">
              <a:off x="2482" y="1376"/>
              <a:ext cx="517" cy="7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33" name="Freeform 1165"/>
            <p:cNvSpPr>
              <a:spLocks noChangeArrowheads="1"/>
            </p:cNvSpPr>
            <p:nvPr/>
          </p:nvSpPr>
          <p:spPr bwMode="auto">
            <a:xfrm rot="4260000">
              <a:off x="2699" y="1726"/>
              <a:ext cx="278" cy="12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34" name="Freeform 1166"/>
            <p:cNvSpPr>
              <a:spLocks noChangeArrowheads="1"/>
            </p:cNvSpPr>
            <p:nvPr/>
          </p:nvSpPr>
          <p:spPr bwMode="auto">
            <a:xfrm rot="4920000">
              <a:off x="2438" y="1395"/>
              <a:ext cx="475" cy="8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35" name="Freeform 1167"/>
            <p:cNvSpPr>
              <a:spLocks noChangeArrowheads="1"/>
            </p:cNvSpPr>
            <p:nvPr/>
          </p:nvSpPr>
          <p:spPr bwMode="auto">
            <a:xfrm rot="4920000">
              <a:off x="2579" y="1722"/>
              <a:ext cx="255" cy="12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36" name="Freeform 1168"/>
            <p:cNvSpPr>
              <a:spLocks noChangeArrowheads="1"/>
            </p:cNvSpPr>
            <p:nvPr/>
          </p:nvSpPr>
          <p:spPr bwMode="auto">
            <a:xfrm rot="5760000">
              <a:off x="2344" y="1408"/>
              <a:ext cx="464" cy="6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37" name="Freeform 1169"/>
            <p:cNvSpPr>
              <a:spLocks noChangeArrowheads="1"/>
            </p:cNvSpPr>
            <p:nvPr/>
          </p:nvSpPr>
          <p:spPr bwMode="auto">
            <a:xfrm rot="5760000">
              <a:off x="2394" y="1742"/>
              <a:ext cx="249" cy="9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38" name="Freeform 1170"/>
            <p:cNvSpPr>
              <a:spLocks noChangeArrowheads="1"/>
            </p:cNvSpPr>
            <p:nvPr/>
          </p:nvSpPr>
          <p:spPr bwMode="auto">
            <a:xfrm flipH="1">
              <a:off x="2326" y="1297"/>
              <a:ext cx="157" cy="47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39" name="AutoShape 1171"/>
            <p:cNvSpPr>
              <a:spLocks noChangeArrowheads="1"/>
            </p:cNvSpPr>
            <p:nvPr/>
          </p:nvSpPr>
          <p:spPr bwMode="auto">
            <a:xfrm flipH="1">
              <a:off x="2040" y="1098"/>
              <a:ext cx="1374" cy="1517"/>
            </a:xfrm>
            <a:custGeom>
              <a:avLst/>
              <a:gdLst>
                <a:gd name="G0" fmla="sin 10800 -4937353"/>
                <a:gd name="G1" fmla="+- G0 10800 0"/>
                <a:gd name="G2" fmla="cos 10800 -493735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0799 w 21600"/>
                <a:gd name="T13" fmla="*/ 385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13532" y="351"/>
                  </a:moveTo>
                  <a:cubicBezTo>
                    <a:pt x="18285" y="1594"/>
                    <a:pt x="21600" y="5887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3532" y="351"/>
                  </a:moveTo>
                  <a:cubicBezTo>
                    <a:pt x="18285" y="1594"/>
                    <a:pt x="21600" y="5887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40" name="AutoShape 1172"/>
            <p:cNvSpPr>
              <a:spLocks noChangeArrowheads="1"/>
            </p:cNvSpPr>
            <p:nvPr/>
          </p:nvSpPr>
          <p:spPr bwMode="auto">
            <a:xfrm flipV="1">
              <a:off x="2571" y="675"/>
              <a:ext cx="978" cy="1322"/>
            </a:xfrm>
            <a:custGeom>
              <a:avLst/>
              <a:gdLst>
                <a:gd name="G0" fmla="sin 10800 1896456"/>
                <a:gd name="G1" fmla="+- G0 10800 0"/>
                <a:gd name="G2" fmla="cos 10800 1896456"/>
                <a:gd name="G3" fmla="+- G2 10800 0"/>
                <a:gd name="G4" fmla="sin 10800 9543270"/>
                <a:gd name="G5" fmla="+- G4 10800 0"/>
                <a:gd name="G6" fmla="cos 10800 9543270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975 w 21600"/>
                <a:gd name="T13" fmla="*/ 10799 h 21600"/>
                <a:gd name="T14" fmla="*/ 20307 w 21600"/>
                <a:gd name="T15" fmla="*/ 215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20251" y="16025"/>
                  </a:moveTo>
                  <a:cubicBezTo>
                    <a:pt x="18350" y="19464"/>
                    <a:pt x="14730" y="21599"/>
                    <a:pt x="10800" y="21600"/>
                  </a:cubicBezTo>
                  <a:cubicBezTo>
                    <a:pt x="7234" y="21600"/>
                    <a:pt x="3899" y="19840"/>
                    <a:pt x="1886" y="16897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20251" y="16025"/>
                  </a:moveTo>
                  <a:cubicBezTo>
                    <a:pt x="18350" y="19464"/>
                    <a:pt x="14730" y="21599"/>
                    <a:pt x="10800" y="21600"/>
                  </a:cubicBezTo>
                  <a:cubicBezTo>
                    <a:pt x="7234" y="21600"/>
                    <a:pt x="3899" y="19840"/>
                    <a:pt x="1886" y="16897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41" name="AutoShape 1173"/>
            <p:cNvSpPr>
              <a:spLocks noChangeArrowheads="1"/>
            </p:cNvSpPr>
            <p:nvPr/>
          </p:nvSpPr>
          <p:spPr bwMode="auto">
            <a:xfrm flipH="1">
              <a:off x="2111" y="1005"/>
              <a:ext cx="602" cy="1510"/>
            </a:xfrm>
            <a:custGeom>
              <a:avLst/>
              <a:gdLst>
                <a:gd name="G0" fmla="sin 10800 -7200065"/>
                <a:gd name="G1" fmla="+- G0 10800 0"/>
                <a:gd name="G2" fmla="cos 10800 -7200065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7207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7130" y="642"/>
                  </a:moveTo>
                  <a:cubicBezTo>
                    <a:pt x="8307" y="217"/>
                    <a:pt x="954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7130" y="642"/>
                  </a:moveTo>
                  <a:cubicBezTo>
                    <a:pt x="8307" y="217"/>
                    <a:pt x="954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42" name="AutoShape 1174"/>
            <p:cNvSpPr>
              <a:spLocks noChangeArrowheads="1"/>
            </p:cNvSpPr>
            <p:nvPr/>
          </p:nvSpPr>
          <p:spPr bwMode="auto">
            <a:xfrm flipH="1">
              <a:off x="1825" y="1045"/>
              <a:ext cx="923" cy="1508"/>
            </a:xfrm>
            <a:custGeom>
              <a:avLst/>
              <a:gdLst>
                <a:gd name="G0" fmla="sin 10800 -7487739"/>
                <a:gd name="G1" fmla="+- G0 10800 0"/>
                <a:gd name="G2" fmla="cos 10800 -7487739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6339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6363" y="953"/>
                  </a:moveTo>
                  <a:cubicBezTo>
                    <a:pt x="7757" y="324"/>
                    <a:pt x="9270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6363" y="953"/>
                  </a:moveTo>
                  <a:cubicBezTo>
                    <a:pt x="7757" y="324"/>
                    <a:pt x="9270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43" name="AutoShape 1175"/>
            <p:cNvSpPr>
              <a:spLocks noChangeArrowheads="1"/>
            </p:cNvSpPr>
            <p:nvPr/>
          </p:nvSpPr>
          <p:spPr bwMode="auto">
            <a:xfrm flipH="1">
              <a:off x="1769" y="905"/>
              <a:ext cx="965" cy="1510"/>
            </a:xfrm>
            <a:custGeom>
              <a:avLst/>
              <a:gdLst>
                <a:gd name="G0" fmla="sin 10800 -8291692"/>
                <a:gd name="G1" fmla="+- G0 10800 0"/>
                <a:gd name="G2" fmla="cos 10800 -8291692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421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372" y="2120"/>
                  </a:moveTo>
                  <a:cubicBezTo>
                    <a:pt x="6232" y="743"/>
                    <a:pt x="8485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372" y="2120"/>
                  </a:moveTo>
                  <a:cubicBezTo>
                    <a:pt x="6232" y="743"/>
                    <a:pt x="8485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44" name="AutoShape 1176"/>
            <p:cNvSpPr>
              <a:spLocks noChangeArrowheads="1"/>
            </p:cNvSpPr>
            <p:nvPr/>
          </p:nvSpPr>
          <p:spPr bwMode="auto">
            <a:xfrm>
              <a:off x="2589" y="1013"/>
              <a:ext cx="153" cy="1511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00CC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45" name="AutoShape 1177"/>
            <p:cNvSpPr>
              <a:spLocks noChangeArrowheads="1"/>
            </p:cNvSpPr>
            <p:nvPr/>
          </p:nvSpPr>
          <p:spPr bwMode="auto">
            <a:xfrm>
              <a:off x="2572" y="1009"/>
              <a:ext cx="404" cy="1510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46" name="AutoShape 1178"/>
            <p:cNvSpPr>
              <a:spLocks noChangeArrowheads="1"/>
            </p:cNvSpPr>
            <p:nvPr/>
          </p:nvSpPr>
          <p:spPr bwMode="auto">
            <a:xfrm>
              <a:off x="2566" y="909"/>
              <a:ext cx="575" cy="1510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47" name="Freeform 1179"/>
            <p:cNvSpPr>
              <a:spLocks noChangeArrowheads="1"/>
            </p:cNvSpPr>
            <p:nvPr/>
          </p:nvSpPr>
          <p:spPr bwMode="auto">
            <a:xfrm>
              <a:off x="2769" y="1379"/>
              <a:ext cx="156" cy="47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48" name="Freeform 1180"/>
            <p:cNvSpPr>
              <a:spLocks noChangeArrowheads="1"/>
            </p:cNvSpPr>
            <p:nvPr/>
          </p:nvSpPr>
          <p:spPr bwMode="auto">
            <a:xfrm rot="19680000" flipV="1">
              <a:off x="2525" y="1222"/>
              <a:ext cx="142" cy="270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49" name="AutoShape 1181"/>
            <p:cNvSpPr>
              <a:spLocks noChangeArrowheads="1"/>
            </p:cNvSpPr>
            <p:nvPr/>
          </p:nvSpPr>
          <p:spPr bwMode="auto">
            <a:xfrm flipH="1">
              <a:off x="1725" y="790"/>
              <a:ext cx="969" cy="1510"/>
            </a:xfrm>
            <a:custGeom>
              <a:avLst/>
              <a:gdLst>
                <a:gd name="G0" fmla="sin 10800 -8836577"/>
                <a:gd name="G1" fmla="+- G0 10800 0"/>
                <a:gd name="G2" fmla="cos 10800 -8836577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3294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3185" y="3141"/>
                  </a:moveTo>
                  <a:cubicBezTo>
                    <a:pt x="5208" y="1129"/>
                    <a:pt x="7946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3185" y="3141"/>
                  </a:moveTo>
                  <a:cubicBezTo>
                    <a:pt x="5208" y="1129"/>
                    <a:pt x="7946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50" name="AutoShape 1182"/>
            <p:cNvSpPr>
              <a:spLocks noChangeArrowheads="1"/>
            </p:cNvSpPr>
            <p:nvPr/>
          </p:nvSpPr>
          <p:spPr bwMode="auto">
            <a:xfrm flipH="1">
              <a:off x="1813" y="628"/>
              <a:ext cx="806" cy="1490"/>
            </a:xfrm>
            <a:custGeom>
              <a:avLst/>
              <a:gdLst>
                <a:gd name="G0" fmla="sin 10800 -9670994"/>
                <a:gd name="G1" fmla="+- G0 10800 0"/>
                <a:gd name="G2" fmla="cos 10800 -9670994"/>
                <a:gd name="G3" fmla="+- G2 10800 0"/>
                <a:gd name="G4" fmla="sin 10800 -3329666"/>
                <a:gd name="G5" fmla="+- G4 10800 0"/>
                <a:gd name="G6" fmla="cos 10800 -3329666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7 w 21600"/>
                <a:gd name="T13" fmla="*/ 0 h 21600"/>
                <a:gd name="T14" fmla="*/ 17757 w 21600"/>
                <a:gd name="T15" fmla="*/ 107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1684" y="5007"/>
                  </a:moveTo>
                  <a:cubicBezTo>
                    <a:pt x="3666" y="1888"/>
                    <a:pt x="7105" y="-1"/>
                    <a:pt x="10800" y="0"/>
                  </a:cubicBezTo>
                  <a:cubicBezTo>
                    <a:pt x="13286" y="0"/>
                    <a:pt x="15696" y="857"/>
                    <a:pt x="17623" y="2429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684" y="5007"/>
                  </a:moveTo>
                  <a:cubicBezTo>
                    <a:pt x="3666" y="1888"/>
                    <a:pt x="7105" y="-1"/>
                    <a:pt x="10800" y="0"/>
                  </a:cubicBezTo>
                  <a:cubicBezTo>
                    <a:pt x="13286" y="0"/>
                    <a:pt x="15696" y="857"/>
                    <a:pt x="17623" y="2429"/>
                  </a:cubicBezTo>
                </a:path>
              </a:pathLst>
            </a:custGeom>
            <a:noFill/>
            <a:ln w="9360">
              <a:solidFill>
                <a:srgbClr val="00CC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51" name="AutoShape 1183"/>
            <p:cNvSpPr>
              <a:spLocks noChangeArrowheads="1"/>
            </p:cNvSpPr>
            <p:nvPr/>
          </p:nvSpPr>
          <p:spPr bwMode="auto">
            <a:xfrm>
              <a:off x="2527" y="941"/>
              <a:ext cx="342" cy="1490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-2219995"/>
                <a:gd name="G5" fmla="+- G4 10800 0"/>
                <a:gd name="G6" fmla="cos 10800 -2219995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19831 w 21600"/>
                <a:gd name="T15" fmla="*/ 107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4398" y="0"/>
                    <a:pt x="17760" y="1792"/>
                    <a:pt x="19766" y="4779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4398" y="0"/>
                    <a:pt x="17760" y="1792"/>
                    <a:pt x="19766" y="4779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52" name="Freeform 1184"/>
            <p:cNvSpPr>
              <a:spLocks noChangeArrowheads="1"/>
            </p:cNvSpPr>
            <p:nvPr/>
          </p:nvSpPr>
          <p:spPr bwMode="auto">
            <a:xfrm flipH="1">
              <a:off x="1859" y="1336"/>
              <a:ext cx="351" cy="49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53" name="Freeform 1185"/>
            <p:cNvSpPr>
              <a:spLocks noChangeArrowheads="1"/>
            </p:cNvSpPr>
            <p:nvPr/>
          </p:nvSpPr>
          <p:spPr bwMode="auto">
            <a:xfrm flipH="1">
              <a:off x="2024" y="816"/>
              <a:ext cx="225" cy="49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54" name="Freeform 1186"/>
            <p:cNvSpPr>
              <a:spLocks noChangeArrowheads="1"/>
            </p:cNvSpPr>
            <p:nvPr/>
          </p:nvSpPr>
          <p:spPr bwMode="auto">
            <a:xfrm flipH="1">
              <a:off x="2282" y="669"/>
              <a:ext cx="135" cy="49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55" name="Freeform 1187"/>
            <p:cNvSpPr>
              <a:spLocks noChangeArrowheads="1"/>
            </p:cNvSpPr>
            <p:nvPr/>
          </p:nvSpPr>
          <p:spPr bwMode="auto">
            <a:xfrm>
              <a:off x="3124" y="1264"/>
              <a:ext cx="326" cy="51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56" name="Freeform 1188"/>
            <p:cNvSpPr>
              <a:spLocks noChangeArrowheads="1"/>
            </p:cNvSpPr>
            <p:nvPr/>
          </p:nvSpPr>
          <p:spPr bwMode="auto">
            <a:xfrm>
              <a:off x="2955" y="1002"/>
              <a:ext cx="490" cy="345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57" name="Freeform 1189"/>
            <p:cNvSpPr>
              <a:spLocks noChangeArrowheads="1"/>
            </p:cNvSpPr>
            <p:nvPr/>
          </p:nvSpPr>
          <p:spPr bwMode="auto">
            <a:xfrm>
              <a:off x="2973" y="636"/>
              <a:ext cx="214" cy="46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58" name="Freeform 1190"/>
            <p:cNvSpPr>
              <a:spLocks noChangeArrowheads="1"/>
            </p:cNvSpPr>
            <p:nvPr/>
          </p:nvSpPr>
          <p:spPr bwMode="auto">
            <a:xfrm rot="20220000">
              <a:off x="2761" y="1023"/>
              <a:ext cx="144" cy="271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59" name="Freeform 1191"/>
            <p:cNvSpPr>
              <a:spLocks noChangeArrowheads="1"/>
            </p:cNvSpPr>
            <p:nvPr/>
          </p:nvSpPr>
          <p:spPr bwMode="auto">
            <a:xfrm rot="1380000" flipH="1">
              <a:off x="2250" y="1014"/>
              <a:ext cx="142" cy="27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7560" name="Group 1192"/>
          <p:cNvGrpSpPr>
            <a:grpSpLocks/>
          </p:cNvGrpSpPr>
          <p:nvPr/>
        </p:nvGrpSpPr>
        <p:grpSpPr bwMode="auto">
          <a:xfrm>
            <a:off x="5267325" y="1693863"/>
            <a:ext cx="2960688" cy="3333750"/>
            <a:chOff x="3318" y="1067"/>
            <a:chExt cx="1865" cy="2100"/>
          </a:xfrm>
        </p:grpSpPr>
        <p:sp>
          <p:nvSpPr>
            <p:cNvPr id="187561" name="Oval 1193"/>
            <p:cNvSpPr>
              <a:spLocks noChangeArrowheads="1"/>
            </p:cNvSpPr>
            <p:nvPr/>
          </p:nvSpPr>
          <p:spPr bwMode="auto">
            <a:xfrm>
              <a:off x="3769" y="1334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62" name="Oval 1194"/>
            <p:cNvSpPr>
              <a:spLocks noChangeArrowheads="1"/>
            </p:cNvSpPr>
            <p:nvPr/>
          </p:nvSpPr>
          <p:spPr bwMode="auto">
            <a:xfrm>
              <a:off x="4130" y="1589"/>
              <a:ext cx="187" cy="131"/>
            </a:xfrm>
            <a:prstGeom prst="ellipse">
              <a:avLst/>
            </a:prstGeom>
            <a:gradFill rotWithShape="0">
              <a:gsLst>
                <a:gs pos="0">
                  <a:srgbClr val="3333CC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63" name="Freeform 1195"/>
            <p:cNvSpPr>
              <a:spLocks noChangeArrowheads="1"/>
            </p:cNvSpPr>
            <p:nvPr/>
          </p:nvSpPr>
          <p:spPr bwMode="auto">
            <a:xfrm rot="2700000">
              <a:off x="4259" y="1791"/>
              <a:ext cx="556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64" name="Freeform 1196"/>
            <p:cNvSpPr>
              <a:spLocks noChangeArrowheads="1"/>
            </p:cNvSpPr>
            <p:nvPr/>
          </p:nvSpPr>
          <p:spPr bwMode="auto">
            <a:xfrm rot="2700000">
              <a:off x="4659" y="2089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65" name="Freeform 1197"/>
            <p:cNvSpPr>
              <a:spLocks noChangeArrowheads="1"/>
            </p:cNvSpPr>
            <p:nvPr/>
          </p:nvSpPr>
          <p:spPr bwMode="auto">
            <a:xfrm rot="2100000">
              <a:off x="4287" y="1723"/>
              <a:ext cx="586" cy="112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66" name="Freeform 1198"/>
            <p:cNvSpPr>
              <a:spLocks noChangeArrowheads="1"/>
            </p:cNvSpPr>
            <p:nvPr/>
          </p:nvSpPr>
          <p:spPr bwMode="auto">
            <a:xfrm rot="2100000">
              <a:off x="4769" y="1978"/>
              <a:ext cx="315" cy="17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67" name="Freeform 1199"/>
            <p:cNvSpPr>
              <a:spLocks noChangeArrowheads="1"/>
            </p:cNvSpPr>
            <p:nvPr/>
          </p:nvSpPr>
          <p:spPr bwMode="auto">
            <a:xfrm rot="1560000">
              <a:off x="4298" y="1662"/>
              <a:ext cx="561" cy="9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68" name="Freeform 1200"/>
            <p:cNvSpPr>
              <a:spLocks noChangeArrowheads="1"/>
            </p:cNvSpPr>
            <p:nvPr/>
          </p:nvSpPr>
          <p:spPr bwMode="auto">
            <a:xfrm rot="1560000">
              <a:off x="4798" y="1852"/>
              <a:ext cx="301" cy="154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69" name="Freeform 1201"/>
            <p:cNvSpPr>
              <a:spLocks noChangeArrowheads="1"/>
            </p:cNvSpPr>
            <p:nvPr/>
          </p:nvSpPr>
          <p:spPr bwMode="auto">
            <a:xfrm rot="1080000">
              <a:off x="4307" y="1599"/>
              <a:ext cx="542" cy="10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70" name="Freeform 1202"/>
            <p:cNvSpPr>
              <a:spLocks noChangeArrowheads="1"/>
            </p:cNvSpPr>
            <p:nvPr/>
          </p:nvSpPr>
          <p:spPr bwMode="auto">
            <a:xfrm rot="1080000">
              <a:off x="4814" y="1728"/>
              <a:ext cx="291" cy="17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71" name="Freeform 1203"/>
            <p:cNvSpPr>
              <a:spLocks noChangeArrowheads="1"/>
            </p:cNvSpPr>
            <p:nvPr/>
          </p:nvSpPr>
          <p:spPr bwMode="auto">
            <a:xfrm rot="480000">
              <a:off x="4318" y="1527"/>
              <a:ext cx="499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72" name="Freeform 1204"/>
            <p:cNvSpPr>
              <a:spLocks noChangeArrowheads="1"/>
            </p:cNvSpPr>
            <p:nvPr/>
          </p:nvSpPr>
          <p:spPr bwMode="auto">
            <a:xfrm rot="480000">
              <a:off x="4806" y="1581"/>
              <a:ext cx="268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73" name="Freeform 1205"/>
            <p:cNvSpPr>
              <a:spLocks noChangeArrowheads="1"/>
            </p:cNvSpPr>
            <p:nvPr/>
          </p:nvSpPr>
          <p:spPr bwMode="auto">
            <a:xfrm rot="21480000">
              <a:off x="4323" y="1489"/>
              <a:ext cx="454" cy="7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74" name="Freeform 1206"/>
            <p:cNvSpPr>
              <a:spLocks noChangeArrowheads="1"/>
            </p:cNvSpPr>
            <p:nvPr/>
          </p:nvSpPr>
          <p:spPr bwMode="auto">
            <a:xfrm rot="21480000">
              <a:off x="4774" y="1481"/>
              <a:ext cx="244" cy="111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75" name="Freeform 1207"/>
            <p:cNvSpPr>
              <a:spLocks noChangeArrowheads="1"/>
            </p:cNvSpPr>
            <p:nvPr/>
          </p:nvSpPr>
          <p:spPr bwMode="auto">
            <a:xfrm rot="20760000">
              <a:off x="4308" y="1438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76" name="Freeform 1208"/>
            <p:cNvSpPr>
              <a:spLocks noChangeArrowheads="1"/>
            </p:cNvSpPr>
            <p:nvPr/>
          </p:nvSpPr>
          <p:spPr bwMode="auto">
            <a:xfrm rot="20760000">
              <a:off x="4702" y="1369"/>
              <a:ext cx="214" cy="10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77" name="Freeform 1209"/>
            <p:cNvSpPr>
              <a:spLocks noChangeArrowheads="1"/>
            </p:cNvSpPr>
            <p:nvPr/>
          </p:nvSpPr>
          <p:spPr bwMode="auto">
            <a:xfrm rot="18900000" flipH="1">
              <a:off x="3645" y="1832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78" name="Freeform 1210"/>
            <p:cNvSpPr>
              <a:spLocks noChangeArrowheads="1"/>
            </p:cNvSpPr>
            <p:nvPr/>
          </p:nvSpPr>
          <p:spPr bwMode="auto">
            <a:xfrm rot="18900000" flipH="1">
              <a:off x="3495" y="2129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79" name="Freeform 1211"/>
            <p:cNvSpPr>
              <a:spLocks noChangeArrowheads="1"/>
            </p:cNvSpPr>
            <p:nvPr/>
          </p:nvSpPr>
          <p:spPr bwMode="auto">
            <a:xfrm rot="19500000" flipH="1">
              <a:off x="3569" y="1780"/>
              <a:ext cx="586" cy="112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80" name="Freeform 1212"/>
            <p:cNvSpPr>
              <a:spLocks noChangeArrowheads="1"/>
            </p:cNvSpPr>
            <p:nvPr/>
          </p:nvSpPr>
          <p:spPr bwMode="auto">
            <a:xfrm rot="19500000" flipH="1">
              <a:off x="3358" y="2035"/>
              <a:ext cx="315" cy="17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81" name="Freeform 1213"/>
            <p:cNvSpPr>
              <a:spLocks noChangeArrowheads="1"/>
            </p:cNvSpPr>
            <p:nvPr/>
          </p:nvSpPr>
          <p:spPr bwMode="auto">
            <a:xfrm rot="20040000" flipH="1">
              <a:off x="3585" y="1720"/>
              <a:ext cx="561" cy="9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82" name="Freeform 1214"/>
            <p:cNvSpPr>
              <a:spLocks noChangeArrowheads="1"/>
            </p:cNvSpPr>
            <p:nvPr/>
          </p:nvSpPr>
          <p:spPr bwMode="auto">
            <a:xfrm rot="20040000" flipH="1">
              <a:off x="3344" y="1911"/>
              <a:ext cx="301" cy="15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83" name="Freeform 1215"/>
            <p:cNvSpPr>
              <a:spLocks noChangeArrowheads="1"/>
            </p:cNvSpPr>
            <p:nvPr/>
          </p:nvSpPr>
          <p:spPr bwMode="auto">
            <a:xfrm rot="20520000" flipH="1">
              <a:off x="3595" y="1657"/>
              <a:ext cx="542" cy="10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84" name="Freeform 1216"/>
            <p:cNvSpPr>
              <a:spLocks noChangeArrowheads="1"/>
            </p:cNvSpPr>
            <p:nvPr/>
          </p:nvSpPr>
          <p:spPr bwMode="auto">
            <a:xfrm rot="20520000" flipH="1">
              <a:off x="3337" y="1785"/>
              <a:ext cx="291" cy="17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85" name="Freeform 1217"/>
            <p:cNvSpPr>
              <a:spLocks noChangeArrowheads="1"/>
            </p:cNvSpPr>
            <p:nvPr/>
          </p:nvSpPr>
          <p:spPr bwMode="auto">
            <a:xfrm rot="21120000" flipH="1">
              <a:off x="3626" y="1584"/>
              <a:ext cx="499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86" name="Freeform 1218"/>
            <p:cNvSpPr>
              <a:spLocks noChangeArrowheads="1"/>
            </p:cNvSpPr>
            <p:nvPr/>
          </p:nvSpPr>
          <p:spPr bwMode="auto">
            <a:xfrm rot="21120000" flipH="1">
              <a:off x="3368" y="1638"/>
              <a:ext cx="268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87" name="Freeform 1219"/>
            <p:cNvSpPr>
              <a:spLocks noChangeArrowheads="1"/>
            </p:cNvSpPr>
            <p:nvPr/>
          </p:nvSpPr>
          <p:spPr bwMode="auto">
            <a:xfrm rot="120000" flipH="1">
              <a:off x="3661" y="1546"/>
              <a:ext cx="454" cy="7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88" name="Freeform 1220"/>
            <p:cNvSpPr>
              <a:spLocks noChangeArrowheads="1"/>
            </p:cNvSpPr>
            <p:nvPr/>
          </p:nvSpPr>
          <p:spPr bwMode="auto">
            <a:xfrm rot="120000" flipH="1">
              <a:off x="3420" y="1538"/>
              <a:ext cx="244" cy="111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89" name="Freeform 1221"/>
            <p:cNvSpPr>
              <a:spLocks noChangeArrowheads="1"/>
            </p:cNvSpPr>
            <p:nvPr/>
          </p:nvSpPr>
          <p:spPr bwMode="auto">
            <a:xfrm rot="840000" flipH="1">
              <a:off x="3731" y="1495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90" name="Freeform 1222"/>
            <p:cNvSpPr>
              <a:spLocks noChangeArrowheads="1"/>
            </p:cNvSpPr>
            <p:nvPr/>
          </p:nvSpPr>
          <p:spPr bwMode="auto">
            <a:xfrm rot="840000" flipH="1">
              <a:off x="3521" y="1426"/>
              <a:ext cx="214" cy="10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91" name="Freeform 1223"/>
            <p:cNvSpPr>
              <a:spLocks noChangeArrowheads="1"/>
            </p:cNvSpPr>
            <p:nvPr/>
          </p:nvSpPr>
          <p:spPr bwMode="auto">
            <a:xfrm rot="1260000" flipH="1">
              <a:off x="3760" y="1473"/>
              <a:ext cx="399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92" name="Freeform 1224"/>
            <p:cNvSpPr>
              <a:spLocks noChangeArrowheads="1"/>
            </p:cNvSpPr>
            <p:nvPr/>
          </p:nvSpPr>
          <p:spPr bwMode="auto">
            <a:xfrm rot="1260000" flipH="1">
              <a:off x="3558" y="1363"/>
              <a:ext cx="214" cy="11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93" name="Freeform 1225"/>
            <p:cNvSpPr>
              <a:spLocks noChangeArrowheads="1"/>
            </p:cNvSpPr>
            <p:nvPr/>
          </p:nvSpPr>
          <p:spPr bwMode="auto">
            <a:xfrm rot="2040000" flipH="1">
              <a:off x="3802" y="1443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94" name="Freeform 1226"/>
            <p:cNvSpPr>
              <a:spLocks noChangeArrowheads="1"/>
            </p:cNvSpPr>
            <p:nvPr/>
          </p:nvSpPr>
          <p:spPr bwMode="auto">
            <a:xfrm rot="2040000" flipH="1">
              <a:off x="3627" y="1271"/>
              <a:ext cx="21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95" name="Freeform 1227"/>
            <p:cNvSpPr>
              <a:spLocks noChangeArrowheads="1"/>
            </p:cNvSpPr>
            <p:nvPr/>
          </p:nvSpPr>
          <p:spPr bwMode="auto">
            <a:xfrm rot="2700000" flipH="1">
              <a:off x="3841" y="1397"/>
              <a:ext cx="404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96" name="Freeform 1228"/>
            <p:cNvSpPr>
              <a:spLocks noChangeArrowheads="1"/>
            </p:cNvSpPr>
            <p:nvPr/>
          </p:nvSpPr>
          <p:spPr bwMode="auto">
            <a:xfrm rot="2700000" flipH="1">
              <a:off x="3696" y="1179"/>
              <a:ext cx="217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97" name="Freeform 1229"/>
            <p:cNvSpPr>
              <a:spLocks noChangeArrowheads="1"/>
            </p:cNvSpPr>
            <p:nvPr/>
          </p:nvSpPr>
          <p:spPr bwMode="auto">
            <a:xfrm rot="3480000" flipH="1">
              <a:off x="3928" y="1383"/>
              <a:ext cx="356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98" name="Freeform 1230"/>
            <p:cNvSpPr>
              <a:spLocks noChangeArrowheads="1"/>
            </p:cNvSpPr>
            <p:nvPr/>
          </p:nvSpPr>
          <p:spPr bwMode="auto">
            <a:xfrm rot="3480000" flipH="1">
              <a:off x="3845" y="1150"/>
              <a:ext cx="191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99" name="Freeform 1231"/>
            <p:cNvSpPr>
              <a:spLocks noChangeArrowheads="1"/>
            </p:cNvSpPr>
            <p:nvPr/>
          </p:nvSpPr>
          <p:spPr bwMode="auto">
            <a:xfrm rot="4140000" flipH="1">
              <a:off x="3987" y="1369"/>
              <a:ext cx="342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00" name="Freeform 1232"/>
            <p:cNvSpPr>
              <a:spLocks noChangeArrowheads="1"/>
            </p:cNvSpPr>
            <p:nvPr/>
          </p:nvSpPr>
          <p:spPr bwMode="auto">
            <a:xfrm rot="4140000" flipH="1">
              <a:off x="3950" y="1118"/>
              <a:ext cx="18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01" name="Freeform 1233"/>
            <p:cNvSpPr>
              <a:spLocks noChangeArrowheads="1"/>
            </p:cNvSpPr>
            <p:nvPr/>
          </p:nvSpPr>
          <p:spPr bwMode="auto">
            <a:xfrm rot="20280000">
              <a:off x="4273" y="1402"/>
              <a:ext cx="398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02" name="Freeform 1234"/>
            <p:cNvSpPr>
              <a:spLocks noChangeArrowheads="1"/>
            </p:cNvSpPr>
            <p:nvPr/>
          </p:nvSpPr>
          <p:spPr bwMode="auto">
            <a:xfrm rot="20280000">
              <a:off x="4653" y="1289"/>
              <a:ext cx="21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03" name="Freeform 1235"/>
            <p:cNvSpPr>
              <a:spLocks noChangeArrowheads="1"/>
            </p:cNvSpPr>
            <p:nvPr/>
          </p:nvSpPr>
          <p:spPr bwMode="auto">
            <a:xfrm rot="19680000">
              <a:off x="4229" y="1379"/>
              <a:ext cx="399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04" name="Freeform 1236"/>
            <p:cNvSpPr>
              <a:spLocks noChangeArrowheads="1"/>
            </p:cNvSpPr>
            <p:nvPr/>
          </p:nvSpPr>
          <p:spPr bwMode="auto">
            <a:xfrm rot="19680000">
              <a:off x="4587" y="1214"/>
              <a:ext cx="214" cy="11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05" name="Freeform 1237"/>
            <p:cNvSpPr>
              <a:spLocks noChangeArrowheads="1"/>
            </p:cNvSpPr>
            <p:nvPr/>
          </p:nvSpPr>
          <p:spPr bwMode="auto">
            <a:xfrm rot="4560000" flipH="1">
              <a:off x="4041" y="1387"/>
              <a:ext cx="332" cy="4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06" name="Freeform 1238"/>
            <p:cNvSpPr>
              <a:spLocks noChangeArrowheads="1"/>
            </p:cNvSpPr>
            <p:nvPr/>
          </p:nvSpPr>
          <p:spPr bwMode="auto">
            <a:xfrm rot="4560000" flipH="1">
              <a:off x="4048" y="1144"/>
              <a:ext cx="178" cy="7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07" name="Freeform 1239"/>
            <p:cNvSpPr>
              <a:spLocks noChangeArrowheads="1"/>
            </p:cNvSpPr>
            <p:nvPr/>
          </p:nvSpPr>
          <p:spPr bwMode="auto">
            <a:xfrm rot="17760000">
              <a:off x="4124" y="1376"/>
              <a:ext cx="343" cy="6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08" name="Freeform 1240"/>
            <p:cNvSpPr>
              <a:spLocks noChangeArrowheads="1"/>
            </p:cNvSpPr>
            <p:nvPr/>
          </p:nvSpPr>
          <p:spPr bwMode="auto">
            <a:xfrm rot="17760000">
              <a:off x="4335" y="1130"/>
              <a:ext cx="184" cy="9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09" name="Freeform 1241"/>
            <p:cNvSpPr>
              <a:spLocks noChangeArrowheads="1"/>
            </p:cNvSpPr>
            <p:nvPr/>
          </p:nvSpPr>
          <p:spPr bwMode="auto">
            <a:xfrm rot="18840000">
              <a:off x="4168" y="1370"/>
              <a:ext cx="373" cy="8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10" name="Freeform 1242"/>
            <p:cNvSpPr>
              <a:spLocks noChangeArrowheads="1"/>
            </p:cNvSpPr>
            <p:nvPr/>
          </p:nvSpPr>
          <p:spPr bwMode="auto">
            <a:xfrm rot="18840000">
              <a:off x="4469" y="1158"/>
              <a:ext cx="200" cy="13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11" name="Freeform 1243"/>
            <p:cNvSpPr>
              <a:spLocks noChangeArrowheads="1"/>
            </p:cNvSpPr>
            <p:nvPr/>
          </p:nvSpPr>
          <p:spPr bwMode="auto">
            <a:xfrm rot="16680000">
              <a:off x="4105" y="1383"/>
              <a:ext cx="308" cy="2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12" name="Freeform 1244"/>
            <p:cNvSpPr>
              <a:spLocks noChangeArrowheads="1"/>
            </p:cNvSpPr>
            <p:nvPr/>
          </p:nvSpPr>
          <p:spPr bwMode="auto">
            <a:xfrm rot="16680000">
              <a:off x="4219" y="1146"/>
              <a:ext cx="165" cy="4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13" name="Freeform 1245"/>
            <p:cNvSpPr>
              <a:spLocks noChangeArrowheads="1"/>
            </p:cNvSpPr>
            <p:nvPr/>
          </p:nvSpPr>
          <p:spPr bwMode="auto">
            <a:xfrm rot="18360000" flipH="1">
              <a:off x="3687" y="1871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14" name="Freeform 1246"/>
            <p:cNvSpPr>
              <a:spLocks noChangeArrowheads="1"/>
            </p:cNvSpPr>
            <p:nvPr/>
          </p:nvSpPr>
          <p:spPr bwMode="auto">
            <a:xfrm rot="18360000" flipH="1">
              <a:off x="3594" y="2206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15" name="Freeform 1247"/>
            <p:cNvSpPr>
              <a:spLocks noChangeArrowheads="1"/>
            </p:cNvSpPr>
            <p:nvPr/>
          </p:nvSpPr>
          <p:spPr bwMode="auto">
            <a:xfrm rot="17520000" flipH="1">
              <a:off x="3771" y="1904"/>
              <a:ext cx="515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16" name="Freeform 1248"/>
            <p:cNvSpPr>
              <a:spLocks noChangeArrowheads="1"/>
            </p:cNvSpPr>
            <p:nvPr/>
          </p:nvSpPr>
          <p:spPr bwMode="auto">
            <a:xfrm rot="17520000" flipH="1">
              <a:off x="3773" y="2245"/>
              <a:ext cx="276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17" name="Freeform 1249"/>
            <p:cNvSpPr>
              <a:spLocks noChangeArrowheads="1"/>
            </p:cNvSpPr>
            <p:nvPr/>
          </p:nvSpPr>
          <p:spPr bwMode="auto">
            <a:xfrm rot="16860000" flipH="1">
              <a:off x="3861" y="1916"/>
              <a:ext cx="495" cy="9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18" name="Freeform 1250"/>
            <p:cNvSpPr>
              <a:spLocks noChangeArrowheads="1"/>
            </p:cNvSpPr>
            <p:nvPr/>
          </p:nvSpPr>
          <p:spPr bwMode="auto">
            <a:xfrm rot="16860000" flipH="1">
              <a:off x="3933" y="2263"/>
              <a:ext cx="265" cy="142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19" name="Freeform 1251"/>
            <p:cNvSpPr>
              <a:spLocks noChangeArrowheads="1"/>
            </p:cNvSpPr>
            <p:nvPr/>
          </p:nvSpPr>
          <p:spPr bwMode="auto">
            <a:xfrm rot="3120000">
              <a:off x="4212" y="1853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20" name="Freeform 1252"/>
            <p:cNvSpPr>
              <a:spLocks noChangeArrowheads="1"/>
            </p:cNvSpPr>
            <p:nvPr/>
          </p:nvSpPr>
          <p:spPr bwMode="auto">
            <a:xfrm rot="3120000">
              <a:off x="4575" y="2181"/>
              <a:ext cx="299" cy="15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21" name="Freeform 1253"/>
            <p:cNvSpPr>
              <a:spLocks noChangeArrowheads="1"/>
            </p:cNvSpPr>
            <p:nvPr/>
          </p:nvSpPr>
          <p:spPr bwMode="auto">
            <a:xfrm rot="3720000">
              <a:off x="4172" y="1890"/>
              <a:ext cx="533" cy="9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22" name="Freeform 1254"/>
            <p:cNvSpPr>
              <a:spLocks noChangeArrowheads="1"/>
            </p:cNvSpPr>
            <p:nvPr/>
          </p:nvSpPr>
          <p:spPr bwMode="auto">
            <a:xfrm rot="3720000">
              <a:off x="4457" y="2237"/>
              <a:ext cx="286" cy="152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23" name="Freeform 1255"/>
            <p:cNvSpPr>
              <a:spLocks noChangeArrowheads="1"/>
            </p:cNvSpPr>
            <p:nvPr/>
          </p:nvSpPr>
          <p:spPr bwMode="auto">
            <a:xfrm rot="4260000">
              <a:off x="4117" y="1929"/>
              <a:ext cx="517" cy="7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24" name="Freeform 1256"/>
            <p:cNvSpPr>
              <a:spLocks noChangeArrowheads="1"/>
            </p:cNvSpPr>
            <p:nvPr/>
          </p:nvSpPr>
          <p:spPr bwMode="auto">
            <a:xfrm rot="4260000">
              <a:off x="4334" y="2280"/>
              <a:ext cx="278" cy="12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25" name="Freeform 1257"/>
            <p:cNvSpPr>
              <a:spLocks noChangeArrowheads="1"/>
            </p:cNvSpPr>
            <p:nvPr/>
          </p:nvSpPr>
          <p:spPr bwMode="auto">
            <a:xfrm rot="4920000">
              <a:off x="4074" y="1948"/>
              <a:ext cx="475" cy="8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26" name="Freeform 1258"/>
            <p:cNvSpPr>
              <a:spLocks noChangeArrowheads="1"/>
            </p:cNvSpPr>
            <p:nvPr/>
          </p:nvSpPr>
          <p:spPr bwMode="auto">
            <a:xfrm rot="4920000">
              <a:off x="4215" y="2276"/>
              <a:ext cx="255" cy="12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27" name="Freeform 1259"/>
            <p:cNvSpPr>
              <a:spLocks noChangeArrowheads="1"/>
            </p:cNvSpPr>
            <p:nvPr/>
          </p:nvSpPr>
          <p:spPr bwMode="auto">
            <a:xfrm rot="5760000">
              <a:off x="3979" y="1962"/>
              <a:ext cx="464" cy="6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28" name="Freeform 1260"/>
            <p:cNvSpPr>
              <a:spLocks noChangeArrowheads="1"/>
            </p:cNvSpPr>
            <p:nvPr/>
          </p:nvSpPr>
          <p:spPr bwMode="auto">
            <a:xfrm rot="5760000">
              <a:off x="4030" y="2295"/>
              <a:ext cx="249" cy="9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29" name="Freeform 1261"/>
            <p:cNvSpPr>
              <a:spLocks noChangeArrowheads="1"/>
            </p:cNvSpPr>
            <p:nvPr/>
          </p:nvSpPr>
          <p:spPr bwMode="auto">
            <a:xfrm flipH="1">
              <a:off x="3961" y="1850"/>
              <a:ext cx="157" cy="47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30" name="AutoShape 1262"/>
            <p:cNvSpPr>
              <a:spLocks noChangeArrowheads="1"/>
            </p:cNvSpPr>
            <p:nvPr/>
          </p:nvSpPr>
          <p:spPr bwMode="auto">
            <a:xfrm flipH="1">
              <a:off x="3676" y="1651"/>
              <a:ext cx="1374" cy="1517"/>
            </a:xfrm>
            <a:custGeom>
              <a:avLst/>
              <a:gdLst>
                <a:gd name="G0" fmla="sin 10800 -4937353"/>
                <a:gd name="G1" fmla="+- G0 10800 0"/>
                <a:gd name="G2" fmla="cos 10800 -493735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0799 w 21600"/>
                <a:gd name="T13" fmla="*/ 385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13532" y="351"/>
                  </a:moveTo>
                  <a:cubicBezTo>
                    <a:pt x="18285" y="1594"/>
                    <a:pt x="21600" y="5887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3532" y="351"/>
                  </a:moveTo>
                  <a:cubicBezTo>
                    <a:pt x="18285" y="1594"/>
                    <a:pt x="21600" y="5887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31" name="AutoShape 1263"/>
            <p:cNvSpPr>
              <a:spLocks noChangeArrowheads="1"/>
            </p:cNvSpPr>
            <p:nvPr/>
          </p:nvSpPr>
          <p:spPr bwMode="auto">
            <a:xfrm flipV="1">
              <a:off x="4206" y="1228"/>
              <a:ext cx="978" cy="1322"/>
            </a:xfrm>
            <a:custGeom>
              <a:avLst/>
              <a:gdLst>
                <a:gd name="G0" fmla="sin 10800 1896456"/>
                <a:gd name="G1" fmla="+- G0 10800 0"/>
                <a:gd name="G2" fmla="cos 10800 1896456"/>
                <a:gd name="G3" fmla="+- G2 10800 0"/>
                <a:gd name="G4" fmla="sin 10800 9543270"/>
                <a:gd name="G5" fmla="+- G4 10800 0"/>
                <a:gd name="G6" fmla="cos 10800 9543270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975 w 21600"/>
                <a:gd name="T13" fmla="*/ 10799 h 21600"/>
                <a:gd name="T14" fmla="*/ 20307 w 21600"/>
                <a:gd name="T15" fmla="*/ 215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20251" y="16025"/>
                  </a:moveTo>
                  <a:cubicBezTo>
                    <a:pt x="18350" y="19464"/>
                    <a:pt x="14730" y="21599"/>
                    <a:pt x="10800" y="21600"/>
                  </a:cubicBezTo>
                  <a:cubicBezTo>
                    <a:pt x="7234" y="21600"/>
                    <a:pt x="3899" y="19840"/>
                    <a:pt x="1886" y="16897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20251" y="16025"/>
                  </a:moveTo>
                  <a:cubicBezTo>
                    <a:pt x="18350" y="19464"/>
                    <a:pt x="14730" y="21599"/>
                    <a:pt x="10800" y="21600"/>
                  </a:cubicBezTo>
                  <a:cubicBezTo>
                    <a:pt x="7234" y="21600"/>
                    <a:pt x="3899" y="19840"/>
                    <a:pt x="1886" y="16897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32" name="AutoShape 1264"/>
            <p:cNvSpPr>
              <a:spLocks noChangeArrowheads="1"/>
            </p:cNvSpPr>
            <p:nvPr/>
          </p:nvSpPr>
          <p:spPr bwMode="auto">
            <a:xfrm flipH="1">
              <a:off x="3746" y="1558"/>
              <a:ext cx="602" cy="1510"/>
            </a:xfrm>
            <a:custGeom>
              <a:avLst/>
              <a:gdLst>
                <a:gd name="G0" fmla="sin 10800 -7200065"/>
                <a:gd name="G1" fmla="+- G0 10800 0"/>
                <a:gd name="G2" fmla="cos 10800 -7200065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7207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7130" y="642"/>
                  </a:moveTo>
                  <a:cubicBezTo>
                    <a:pt x="8307" y="217"/>
                    <a:pt x="954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7130" y="642"/>
                  </a:moveTo>
                  <a:cubicBezTo>
                    <a:pt x="8307" y="217"/>
                    <a:pt x="954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33" name="AutoShape 1265"/>
            <p:cNvSpPr>
              <a:spLocks noChangeArrowheads="1"/>
            </p:cNvSpPr>
            <p:nvPr/>
          </p:nvSpPr>
          <p:spPr bwMode="auto">
            <a:xfrm flipH="1">
              <a:off x="3461" y="1599"/>
              <a:ext cx="923" cy="1508"/>
            </a:xfrm>
            <a:custGeom>
              <a:avLst/>
              <a:gdLst>
                <a:gd name="G0" fmla="sin 10800 -7487739"/>
                <a:gd name="G1" fmla="+- G0 10800 0"/>
                <a:gd name="G2" fmla="cos 10800 -7487739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6339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6363" y="953"/>
                  </a:moveTo>
                  <a:cubicBezTo>
                    <a:pt x="7757" y="324"/>
                    <a:pt x="9270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6363" y="953"/>
                  </a:moveTo>
                  <a:cubicBezTo>
                    <a:pt x="7757" y="324"/>
                    <a:pt x="9270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34" name="AutoShape 1266"/>
            <p:cNvSpPr>
              <a:spLocks noChangeArrowheads="1"/>
            </p:cNvSpPr>
            <p:nvPr/>
          </p:nvSpPr>
          <p:spPr bwMode="auto">
            <a:xfrm flipH="1">
              <a:off x="3404" y="1458"/>
              <a:ext cx="965" cy="1510"/>
            </a:xfrm>
            <a:custGeom>
              <a:avLst/>
              <a:gdLst>
                <a:gd name="G0" fmla="sin 10800 -8291692"/>
                <a:gd name="G1" fmla="+- G0 10800 0"/>
                <a:gd name="G2" fmla="cos 10800 -8291692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421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372" y="2120"/>
                  </a:moveTo>
                  <a:cubicBezTo>
                    <a:pt x="6232" y="743"/>
                    <a:pt x="8485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372" y="2120"/>
                  </a:moveTo>
                  <a:cubicBezTo>
                    <a:pt x="6232" y="743"/>
                    <a:pt x="8485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35" name="AutoShape 1267"/>
            <p:cNvSpPr>
              <a:spLocks noChangeArrowheads="1"/>
            </p:cNvSpPr>
            <p:nvPr/>
          </p:nvSpPr>
          <p:spPr bwMode="auto">
            <a:xfrm>
              <a:off x="4224" y="1566"/>
              <a:ext cx="153" cy="1511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00CC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36" name="AutoShape 1268"/>
            <p:cNvSpPr>
              <a:spLocks noChangeArrowheads="1"/>
            </p:cNvSpPr>
            <p:nvPr/>
          </p:nvSpPr>
          <p:spPr bwMode="auto">
            <a:xfrm>
              <a:off x="4207" y="1562"/>
              <a:ext cx="404" cy="1510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37" name="AutoShape 1269"/>
            <p:cNvSpPr>
              <a:spLocks noChangeArrowheads="1"/>
            </p:cNvSpPr>
            <p:nvPr/>
          </p:nvSpPr>
          <p:spPr bwMode="auto">
            <a:xfrm>
              <a:off x="4202" y="1462"/>
              <a:ext cx="575" cy="1510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38" name="Freeform 1270"/>
            <p:cNvSpPr>
              <a:spLocks noChangeArrowheads="1"/>
            </p:cNvSpPr>
            <p:nvPr/>
          </p:nvSpPr>
          <p:spPr bwMode="auto">
            <a:xfrm>
              <a:off x="4404" y="1932"/>
              <a:ext cx="156" cy="47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39" name="Freeform 1271"/>
            <p:cNvSpPr>
              <a:spLocks noChangeArrowheads="1"/>
            </p:cNvSpPr>
            <p:nvPr/>
          </p:nvSpPr>
          <p:spPr bwMode="auto">
            <a:xfrm rot="19680000" flipV="1">
              <a:off x="4161" y="1775"/>
              <a:ext cx="142" cy="270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40" name="AutoShape 1272"/>
            <p:cNvSpPr>
              <a:spLocks noChangeArrowheads="1"/>
            </p:cNvSpPr>
            <p:nvPr/>
          </p:nvSpPr>
          <p:spPr bwMode="auto">
            <a:xfrm flipH="1">
              <a:off x="3360" y="1343"/>
              <a:ext cx="969" cy="1510"/>
            </a:xfrm>
            <a:custGeom>
              <a:avLst/>
              <a:gdLst>
                <a:gd name="G0" fmla="sin 10800 -8836577"/>
                <a:gd name="G1" fmla="+- G0 10800 0"/>
                <a:gd name="G2" fmla="cos 10800 -8836577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3294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3185" y="3141"/>
                  </a:moveTo>
                  <a:cubicBezTo>
                    <a:pt x="5208" y="1129"/>
                    <a:pt x="7946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3185" y="3141"/>
                  </a:moveTo>
                  <a:cubicBezTo>
                    <a:pt x="5208" y="1129"/>
                    <a:pt x="7946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41" name="AutoShape 1273"/>
            <p:cNvSpPr>
              <a:spLocks noChangeArrowheads="1"/>
            </p:cNvSpPr>
            <p:nvPr/>
          </p:nvSpPr>
          <p:spPr bwMode="auto">
            <a:xfrm flipH="1">
              <a:off x="3449" y="1181"/>
              <a:ext cx="806" cy="1490"/>
            </a:xfrm>
            <a:custGeom>
              <a:avLst/>
              <a:gdLst>
                <a:gd name="G0" fmla="sin 10800 -9670994"/>
                <a:gd name="G1" fmla="+- G0 10800 0"/>
                <a:gd name="G2" fmla="cos 10800 -9670994"/>
                <a:gd name="G3" fmla="+- G2 10800 0"/>
                <a:gd name="G4" fmla="sin 10800 -3329666"/>
                <a:gd name="G5" fmla="+- G4 10800 0"/>
                <a:gd name="G6" fmla="cos 10800 -3329666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7 w 21600"/>
                <a:gd name="T13" fmla="*/ 0 h 21600"/>
                <a:gd name="T14" fmla="*/ 17757 w 21600"/>
                <a:gd name="T15" fmla="*/ 107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1684" y="5007"/>
                  </a:moveTo>
                  <a:cubicBezTo>
                    <a:pt x="3666" y="1888"/>
                    <a:pt x="7105" y="-1"/>
                    <a:pt x="10800" y="0"/>
                  </a:cubicBezTo>
                  <a:cubicBezTo>
                    <a:pt x="13286" y="0"/>
                    <a:pt x="15696" y="857"/>
                    <a:pt x="17623" y="2429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684" y="5007"/>
                  </a:moveTo>
                  <a:cubicBezTo>
                    <a:pt x="3666" y="1888"/>
                    <a:pt x="7105" y="-1"/>
                    <a:pt x="10800" y="0"/>
                  </a:cubicBezTo>
                  <a:cubicBezTo>
                    <a:pt x="13286" y="0"/>
                    <a:pt x="15696" y="857"/>
                    <a:pt x="17623" y="2429"/>
                  </a:cubicBezTo>
                </a:path>
              </a:pathLst>
            </a:custGeom>
            <a:noFill/>
            <a:ln w="9360">
              <a:solidFill>
                <a:srgbClr val="00CC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42" name="AutoShape 1274"/>
            <p:cNvSpPr>
              <a:spLocks noChangeArrowheads="1"/>
            </p:cNvSpPr>
            <p:nvPr/>
          </p:nvSpPr>
          <p:spPr bwMode="auto">
            <a:xfrm>
              <a:off x="4163" y="1494"/>
              <a:ext cx="342" cy="1490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-2219995"/>
                <a:gd name="G5" fmla="+- G4 10800 0"/>
                <a:gd name="G6" fmla="cos 10800 -2219995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19831 w 21600"/>
                <a:gd name="T15" fmla="*/ 107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4398" y="0"/>
                    <a:pt x="17760" y="1792"/>
                    <a:pt x="19766" y="4779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4398" y="0"/>
                    <a:pt x="17760" y="1792"/>
                    <a:pt x="19766" y="4779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43" name="Freeform 1275"/>
            <p:cNvSpPr>
              <a:spLocks noChangeArrowheads="1"/>
            </p:cNvSpPr>
            <p:nvPr/>
          </p:nvSpPr>
          <p:spPr bwMode="auto">
            <a:xfrm flipH="1">
              <a:off x="3494" y="1889"/>
              <a:ext cx="351" cy="49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44" name="Freeform 1276"/>
            <p:cNvSpPr>
              <a:spLocks noChangeArrowheads="1"/>
            </p:cNvSpPr>
            <p:nvPr/>
          </p:nvSpPr>
          <p:spPr bwMode="auto">
            <a:xfrm flipH="1">
              <a:off x="3659" y="1369"/>
              <a:ext cx="225" cy="49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45" name="Freeform 1277"/>
            <p:cNvSpPr>
              <a:spLocks noChangeArrowheads="1"/>
            </p:cNvSpPr>
            <p:nvPr/>
          </p:nvSpPr>
          <p:spPr bwMode="auto">
            <a:xfrm flipH="1">
              <a:off x="3918" y="1223"/>
              <a:ext cx="135" cy="49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46" name="Freeform 1278"/>
            <p:cNvSpPr>
              <a:spLocks noChangeArrowheads="1"/>
            </p:cNvSpPr>
            <p:nvPr/>
          </p:nvSpPr>
          <p:spPr bwMode="auto">
            <a:xfrm>
              <a:off x="4759" y="1817"/>
              <a:ext cx="326" cy="51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47" name="Freeform 1279"/>
            <p:cNvSpPr>
              <a:spLocks noChangeArrowheads="1"/>
            </p:cNvSpPr>
            <p:nvPr/>
          </p:nvSpPr>
          <p:spPr bwMode="auto">
            <a:xfrm>
              <a:off x="4590" y="1555"/>
              <a:ext cx="490" cy="345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48" name="Freeform 1280"/>
            <p:cNvSpPr>
              <a:spLocks noChangeArrowheads="1"/>
            </p:cNvSpPr>
            <p:nvPr/>
          </p:nvSpPr>
          <p:spPr bwMode="auto">
            <a:xfrm>
              <a:off x="4608" y="1189"/>
              <a:ext cx="214" cy="46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49" name="Freeform 1281"/>
            <p:cNvSpPr>
              <a:spLocks noChangeArrowheads="1"/>
            </p:cNvSpPr>
            <p:nvPr/>
          </p:nvSpPr>
          <p:spPr bwMode="auto">
            <a:xfrm rot="20220000">
              <a:off x="4396" y="1576"/>
              <a:ext cx="144" cy="271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50" name="Freeform 1282"/>
            <p:cNvSpPr>
              <a:spLocks noChangeArrowheads="1"/>
            </p:cNvSpPr>
            <p:nvPr/>
          </p:nvSpPr>
          <p:spPr bwMode="auto">
            <a:xfrm rot="1380000" flipH="1">
              <a:off x="3886" y="1568"/>
              <a:ext cx="142" cy="27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7651" name="Group 1283"/>
          <p:cNvGrpSpPr>
            <a:grpSpLocks/>
          </p:cNvGrpSpPr>
          <p:nvPr/>
        </p:nvGrpSpPr>
        <p:grpSpPr bwMode="auto">
          <a:xfrm>
            <a:off x="5835650" y="3913188"/>
            <a:ext cx="2963863" cy="3333750"/>
            <a:chOff x="3676" y="2465"/>
            <a:chExt cx="1867" cy="2100"/>
          </a:xfrm>
        </p:grpSpPr>
        <p:sp>
          <p:nvSpPr>
            <p:cNvPr id="187652" name="Oval 1284"/>
            <p:cNvSpPr>
              <a:spLocks noChangeArrowheads="1"/>
            </p:cNvSpPr>
            <p:nvPr/>
          </p:nvSpPr>
          <p:spPr bwMode="auto">
            <a:xfrm>
              <a:off x="4129" y="2732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53" name="Oval 1285"/>
            <p:cNvSpPr>
              <a:spLocks noChangeArrowheads="1"/>
            </p:cNvSpPr>
            <p:nvPr/>
          </p:nvSpPr>
          <p:spPr bwMode="auto">
            <a:xfrm>
              <a:off x="4490" y="2987"/>
              <a:ext cx="187" cy="131"/>
            </a:xfrm>
            <a:prstGeom prst="ellipse">
              <a:avLst/>
            </a:prstGeom>
            <a:gradFill rotWithShape="0">
              <a:gsLst>
                <a:gs pos="0">
                  <a:srgbClr val="3333CC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54" name="Freeform 1286"/>
            <p:cNvSpPr>
              <a:spLocks noChangeArrowheads="1"/>
            </p:cNvSpPr>
            <p:nvPr/>
          </p:nvSpPr>
          <p:spPr bwMode="auto">
            <a:xfrm rot="2700000">
              <a:off x="4618" y="3189"/>
              <a:ext cx="556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55" name="Freeform 1287"/>
            <p:cNvSpPr>
              <a:spLocks noChangeArrowheads="1"/>
            </p:cNvSpPr>
            <p:nvPr/>
          </p:nvSpPr>
          <p:spPr bwMode="auto">
            <a:xfrm rot="2700000">
              <a:off x="5018" y="3487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56" name="Freeform 1288"/>
            <p:cNvSpPr>
              <a:spLocks noChangeArrowheads="1"/>
            </p:cNvSpPr>
            <p:nvPr/>
          </p:nvSpPr>
          <p:spPr bwMode="auto">
            <a:xfrm rot="2100000">
              <a:off x="4646" y="3121"/>
              <a:ext cx="586" cy="112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57" name="Freeform 1289"/>
            <p:cNvSpPr>
              <a:spLocks noChangeArrowheads="1"/>
            </p:cNvSpPr>
            <p:nvPr/>
          </p:nvSpPr>
          <p:spPr bwMode="auto">
            <a:xfrm rot="2100000">
              <a:off x="5128" y="3376"/>
              <a:ext cx="315" cy="17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58" name="Freeform 1290"/>
            <p:cNvSpPr>
              <a:spLocks noChangeArrowheads="1"/>
            </p:cNvSpPr>
            <p:nvPr/>
          </p:nvSpPr>
          <p:spPr bwMode="auto">
            <a:xfrm rot="1560000">
              <a:off x="4658" y="3059"/>
              <a:ext cx="561" cy="9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59" name="Freeform 1291"/>
            <p:cNvSpPr>
              <a:spLocks noChangeArrowheads="1"/>
            </p:cNvSpPr>
            <p:nvPr/>
          </p:nvSpPr>
          <p:spPr bwMode="auto">
            <a:xfrm rot="1560000">
              <a:off x="5158" y="3249"/>
              <a:ext cx="301" cy="154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60" name="Freeform 1292"/>
            <p:cNvSpPr>
              <a:spLocks noChangeArrowheads="1"/>
            </p:cNvSpPr>
            <p:nvPr/>
          </p:nvSpPr>
          <p:spPr bwMode="auto">
            <a:xfrm rot="1080000">
              <a:off x="4667" y="2997"/>
              <a:ext cx="542" cy="10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61" name="Freeform 1293"/>
            <p:cNvSpPr>
              <a:spLocks noChangeArrowheads="1"/>
            </p:cNvSpPr>
            <p:nvPr/>
          </p:nvSpPr>
          <p:spPr bwMode="auto">
            <a:xfrm rot="1080000">
              <a:off x="5173" y="3125"/>
              <a:ext cx="291" cy="17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62" name="Freeform 1294"/>
            <p:cNvSpPr>
              <a:spLocks noChangeArrowheads="1"/>
            </p:cNvSpPr>
            <p:nvPr/>
          </p:nvSpPr>
          <p:spPr bwMode="auto">
            <a:xfrm rot="480000">
              <a:off x="4677" y="2925"/>
              <a:ext cx="499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63" name="Freeform 1295"/>
            <p:cNvSpPr>
              <a:spLocks noChangeArrowheads="1"/>
            </p:cNvSpPr>
            <p:nvPr/>
          </p:nvSpPr>
          <p:spPr bwMode="auto">
            <a:xfrm rot="480000">
              <a:off x="5166" y="2979"/>
              <a:ext cx="268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64" name="Freeform 1296"/>
            <p:cNvSpPr>
              <a:spLocks noChangeArrowheads="1"/>
            </p:cNvSpPr>
            <p:nvPr/>
          </p:nvSpPr>
          <p:spPr bwMode="auto">
            <a:xfrm rot="21480000">
              <a:off x="4683" y="2887"/>
              <a:ext cx="454" cy="7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65" name="Freeform 1297"/>
            <p:cNvSpPr>
              <a:spLocks noChangeArrowheads="1"/>
            </p:cNvSpPr>
            <p:nvPr/>
          </p:nvSpPr>
          <p:spPr bwMode="auto">
            <a:xfrm rot="21480000">
              <a:off x="5133" y="2879"/>
              <a:ext cx="244" cy="111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66" name="Freeform 1298"/>
            <p:cNvSpPr>
              <a:spLocks noChangeArrowheads="1"/>
            </p:cNvSpPr>
            <p:nvPr/>
          </p:nvSpPr>
          <p:spPr bwMode="auto">
            <a:xfrm rot="20760000">
              <a:off x="4668" y="2835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67" name="Freeform 1299"/>
            <p:cNvSpPr>
              <a:spLocks noChangeArrowheads="1"/>
            </p:cNvSpPr>
            <p:nvPr/>
          </p:nvSpPr>
          <p:spPr bwMode="auto">
            <a:xfrm rot="20760000">
              <a:off x="5061" y="2766"/>
              <a:ext cx="214" cy="10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68" name="Freeform 1300"/>
            <p:cNvSpPr>
              <a:spLocks noChangeArrowheads="1"/>
            </p:cNvSpPr>
            <p:nvPr/>
          </p:nvSpPr>
          <p:spPr bwMode="auto">
            <a:xfrm rot="18900000" flipH="1">
              <a:off x="4005" y="3229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69" name="Freeform 1301"/>
            <p:cNvSpPr>
              <a:spLocks noChangeArrowheads="1"/>
            </p:cNvSpPr>
            <p:nvPr/>
          </p:nvSpPr>
          <p:spPr bwMode="auto">
            <a:xfrm rot="18900000" flipH="1">
              <a:off x="3854" y="3527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70" name="Freeform 1302"/>
            <p:cNvSpPr>
              <a:spLocks noChangeArrowheads="1"/>
            </p:cNvSpPr>
            <p:nvPr/>
          </p:nvSpPr>
          <p:spPr bwMode="auto">
            <a:xfrm rot="19500000" flipH="1">
              <a:off x="3928" y="3178"/>
              <a:ext cx="586" cy="112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71" name="Freeform 1303"/>
            <p:cNvSpPr>
              <a:spLocks noChangeArrowheads="1"/>
            </p:cNvSpPr>
            <p:nvPr/>
          </p:nvSpPr>
          <p:spPr bwMode="auto">
            <a:xfrm rot="19500000" flipH="1">
              <a:off x="3718" y="3433"/>
              <a:ext cx="315" cy="17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72" name="Freeform 1304"/>
            <p:cNvSpPr>
              <a:spLocks noChangeArrowheads="1"/>
            </p:cNvSpPr>
            <p:nvPr/>
          </p:nvSpPr>
          <p:spPr bwMode="auto">
            <a:xfrm rot="20040000" flipH="1">
              <a:off x="3945" y="3118"/>
              <a:ext cx="561" cy="9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73" name="Freeform 1305"/>
            <p:cNvSpPr>
              <a:spLocks noChangeArrowheads="1"/>
            </p:cNvSpPr>
            <p:nvPr/>
          </p:nvSpPr>
          <p:spPr bwMode="auto">
            <a:xfrm rot="20040000" flipH="1">
              <a:off x="3703" y="3308"/>
              <a:ext cx="301" cy="15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74" name="Freeform 1306"/>
            <p:cNvSpPr>
              <a:spLocks noChangeArrowheads="1"/>
            </p:cNvSpPr>
            <p:nvPr/>
          </p:nvSpPr>
          <p:spPr bwMode="auto">
            <a:xfrm rot="20520000" flipH="1">
              <a:off x="3955" y="3055"/>
              <a:ext cx="542" cy="10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75" name="Freeform 1307"/>
            <p:cNvSpPr>
              <a:spLocks noChangeArrowheads="1"/>
            </p:cNvSpPr>
            <p:nvPr/>
          </p:nvSpPr>
          <p:spPr bwMode="auto">
            <a:xfrm rot="20520000" flipH="1">
              <a:off x="3696" y="3182"/>
              <a:ext cx="291" cy="17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76" name="Freeform 1308"/>
            <p:cNvSpPr>
              <a:spLocks noChangeArrowheads="1"/>
            </p:cNvSpPr>
            <p:nvPr/>
          </p:nvSpPr>
          <p:spPr bwMode="auto">
            <a:xfrm rot="21120000" flipH="1">
              <a:off x="3985" y="2982"/>
              <a:ext cx="499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77" name="Freeform 1309"/>
            <p:cNvSpPr>
              <a:spLocks noChangeArrowheads="1"/>
            </p:cNvSpPr>
            <p:nvPr/>
          </p:nvSpPr>
          <p:spPr bwMode="auto">
            <a:xfrm rot="21120000" flipH="1">
              <a:off x="3727" y="3036"/>
              <a:ext cx="268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78" name="Freeform 1310"/>
            <p:cNvSpPr>
              <a:spLocks noChangeArrowheads="1"/>
            </p:cNvSpPr>
            <p:nvPr/>
          </p:nvSpPr>
          <p:spPr bwMode="auto">
            <a:xfrm rot="120000" flipH="1">
              <a:off x="4020" y="2944"/>
              <a:ext cx="454" cy="7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79" name="Freeform 1311"/>
            <p:cNvSpPr>
              <a:spLocks noChangeArrowheads="1"/>
            </p:cNvSpPr>
            <p:nvPr/>
          </p:nvSpPr>
          <p:spPr bwMode="auto">
            <a:xfrm rot="120000" flipH="1">
              <a:off x="3779" y="2936"/>
              <a:ext cx="244" cy="111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80" name="Freeform 1312"/>
            <p:cNvSpPr>
              <a:spLocks noChangeArrowheads="1"/>
            </p:cNvSpPr>
            <p:nvPr/>
          </p:nvSpPr>
          <p:spPr bwMode="auto">
            <a:xfrm rot="840000" flipH="1">
              <a:off x="4090" y="2892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81" name="Freeform 1313"/>
            <p:cNvSpPr>
              <a:spLocks noChangeArrowheads="1"/>
            </p:cNvSpPr>
            <p:nvPr/>
          </p:nvSpPr>
          <p:spPr bwMode="auto">
            <a:xfrm rot="840000" flipH="1">
              <a:off x="3881" y="2824"/>
              <a:ext cx="214" cy="10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82" name="Freeform 1314"/>
            <p:cNvSpPr>
              <a:spLocks noChangeArrowheads="1"/>
            </p:cNvSpPr>
            <p:nvPr/>
          </p:nvSpPr>
          <p:spPr bwMode="auto">
            <a:xfrm rot="1260000" flipH="1">
              <a:off x="4119" y="2871"/>
              <a:ext cx="399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83" name="Freeform 1315"/>
            <p:cNvSpPr>
              <a:spLocks noChangeArrowheads="1"/>
            </p:cNvSpPr>
            <p:nvPr/>
          </p:nvSpPr>
          <p:spPr bwMode="auto">
            <a:xfrm rot="1260000" flipH="1">
              <a:off x="3917" y="2761"/>
              <a:ext cx="214" cy="11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84" name="Freeform 1316"/>
            <p:cNvSpPr>
              <a:spLocks noChangeArrowheads="1"/>
            </p:cNvSpPr>
            <p:nvPr/>
          </p:nvSpPr>
          <p:spPr bwMode="auto">
            <a:xfrm rot="2040000" flipH="1">
              <a:off x="4161" y="2841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85" name="Freeform 1317"/>
            <p:cNvSpPr>
              <a:spLocks noChangeArrowheads="1"/>
            </p:cNvSpPr>
            <p:nvPr/>
          </p:nvSpPr>
          <p:spPr bwMode="auto">
            <a:xfrm rot="2040000" flipH="1">
              <a:off x="3987" y="2669"/>
              <a:ext cx="21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86" name="Freeform 1318"/>
            <p:cNvSpPr>
              <a:spLocks noChangeArrowheads="1"/>
            </p:cNvSpPr>
            <p:nvPr/>
          </p:nvSpPr>
          <p:spPr bwMode="auto">
            <a:xfrm rot="2700000" flipH="1">
              <a:off x="4200" y="2795"/>
              <a:ext cx="404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87" name="Freeform 1319"/>
            <p:cNvSpPr>
              <a:spLocks noChangeArrowheads="1"/>
            </p:cNvSpPr>
            <p:nvPr/>
          </p:nvSpPr>
          <p:spPr bwMode="auto">
            <a:xfrm rot="2700000" flipH="1">
              <a:off x="4055" y="2576"/>
              <a:ext cx="217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88" name="Freeform 1320"/>
            <p:cNvSpPr>
              <a:spLocks noChangeArrowheads="1"/>
            </p:cNvSpPr>
            <p:nvPr/>
          </p:nvSpPr>
          <p:spPr bwMode="auto">
            <a:xfrm rot="3480000" flipH="1">
              <a:off x="4288" y="2779"/>
              <a:ext cx="356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89" name="Freeform 1321"/>
            <p:cNvSpPr>
              <a:spLocks noChangeArrowheads="1"/>
            </p:cNvSpPr>
            <p:nvPr/>
          </p:nvSpPr>
          <p:spPr bwMode="auto">
            <a:xfrm rot="3480000" flipH="1">
              <a:off x="4205" y="2548"/>
              <a:ext cx="191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90" name="Freeform 1322"/>
            <p:cNvSpPr>
              <a:spLocks noChangeArrowheads="1"/>
            </p:cNvSpPr>
            <p:nvPr/>
          </p:nvSpPr>
          <p:spPr bwMode="auto">
            <a:xfrm rot="4140000" flipH="1">
              <a:off x="4346" y="2767"/>
              <a:ext cx="342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91" name="Freeform 1323"/>
            <p:cNvSpPr>
              <a:spLocks noChangeArrowheads="1"/>
            </p:cNvSpPr>
            <p:nvPr/>
          </p:nvSpPr>
          <p:spPr bwMode="auto">
            <a:xfrm rot="4140000" flipH="1">
              <a:off x="4309" y="2515"/>
              <a:ext cx="18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92" name="Freeform 1324"/>
            <p:cNvSpPr>
              <a:spLocks noChangeArrowheads="1"/>
            </p:cNvSpPr>
            <p:nvPr/>
          </p:nvSpPr>
          <p:spPr bwMode="auto">
            <a:xfrm rot="20280000">
              <a:off x="4632" y="2799"/>
              <a:ext cx="398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93" name="Freeform 1325"/>
            <p:cNvSpPr>
              <a:spLocks noChangeArrowheads="1"/>
            </p:cNvSpPr>
            <p:nvPr/>
          </p:nvSpPr>
          <p:spPr bwMode="auto">
            <a:xfrm rot="20280000">
              <a:off x="5012" y="2686"/>
              <a:ext cx="21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94" name="Freeform 1326"/>
            <p:cNvSpPr>
              <a:spLocks noChangeArrowheads="1"/>
            </p:cNvSpPr>
            <p:nvPr/>
          </p:nvSpPr>
          <p:spPr bwMode="auto">
            <a:xfrm rot="19680000">
              <a:off x="4589" y="2777"/>
              <a:ext cx="399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95" name="Freeform 1327"/>
            <p:cNvSpPr>
              <a:spLocks noChangeArrowheads="1"/>
            </p:cNvSpPr>
            <p:nvPr/>
          </p:nvSpPr>
          <p:spPr bwMode="auto">
            <a:xfrm rot="19680000">
              <a:off x="4947" y="2612"/>
              <a:ext cx="214" cy="11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96" name="Freeform 1328"/>
            <p:cNvSpPr>
              <a:spLocks noChangeArrowheads="1"/>
            </p:cNvSpPr>
            <p:nvPr/>
          </p:nvSpPr>
          <p:spPr bwMode="auto">
            <a:xfrm rot="4560000" flipH="1">
              <a:off x="4400" y="2785"/>
              <a:ext cx="332" cy="4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97" name="Freeform 1329"/>
            <p:cNvSpPr>
              <a:spLocks noChangeArrowheads="1"/>
            </p:cNvSpPr>
            <p:nvPr/>
          </p:nvSpPr>
          <p:spPr bwMode="auto">
            <a:xfrm rot="4560000" flipH="1">
              <a:off x="4408" y="2541"/>
              <a:ext cx="178" cy="7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98" name="Freeform 1330"/>
            <p:cNvSpPr>
              <a:spLocks noChangeArrowheads="1"/>
            </p:cNvSpPr>
            <p:nvPr/>
          </p:nvSpPr>
          <p:spPr bwMode="auto">
            <a:xfrm rot="17760000">
              <a:off x="4483" y="2774"/>
              <a:ext cx="343" cy="6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99" name="Freeform 1331"/>
            <p:cNvSpPr>
              <a:spLocks noChangeArrowheads="1"/>
            </p:cNvSpPr>
            <p:nvPr/>
          </p:nvSpPr>
          <p:spPr bwMode="auto">
            <a:xfrm rot="17760000">
              <a:off x="4695" y="2527"/>
              <a:ext cx="184" cy="9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00" name="Freeform 1332"/>
            <p:cNvSpPr>
              <a:spLocks noChangeArrowheads="1"/>
            </p:cNvSpPr>
            <p:nvPr/>
          </p:nvSpPr>
          <p:spPr bwMode="auto">
            <a:xfrm rot="18840000">
              <a:off x="4527" y="2767"/>
              <a:ext cx="373" cy="8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01" name="Freeform 1333"/>
            <p:cNvSpPr>
              <a:spLocks noChangeArrowheads="1"/>
            </p:cNvSpPr>
            <p:nvPr/>
          </p:nvSpPr>
          <p:spPr bwMode="auto">
            <a:xfrm rot="18840000">
              <a:off x="4829" y="2555"/>
              <a:ext cx="200" cy="13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02" name="Freeform 1334"/>
            <p:cNvSpPr>
              <a:spLocks noChangeArrowheads="1"/>
            </p:cNvSpPr>
            <p:nvPr/>
          </p:nvSpPr>
          <p:spPr bwMode="auto">
            <a:xfrm rot="16680000">
              <a:off x="4465" y="2779"/>
              <a:ext cx="308" cy="2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03" name="Freeform 1335"/>
            <p:cNvSpPr>
              <a:spLocks noChangeArrowheads="1"/>
            </p:cNvSpPr>
            <p:nvPr/>
          </p:nvSpPr>
          <p:spPr bwMode="auto">
            <a:xfrm rot="16680000">
              <a:off x="4578" y="2543"/>
              <a:ext cx="165" cy="4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04" name="Freeform 1336"/>
            <p:cNvSpPr>
              <a:spLocks noChangeArrowheads="1"/>
            </p:cNvSpPr>
            <p:nvPr/>
          </p:nvSpPr>
          <p:spPr bwMode="auto">
            <a:xfrm rot="18360000" flipH="1">
              <a:off x="4048" y="3269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05" name="Freeform 1337"/>
            <p:cNvSpPr>
              <a:spLocks noChangeArrowheads="1"/>
            </p:cNvSpPr>
            <p:nvPr/>
          </p:nvSpPr>
          <p:spPr bwMode="auto">
            <a:xfrm rot="18360000" flipH="1">
              <a:off x="3953" y="3603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06" name="Freeform 1338"/>
            <p:cNvSpPr>
              <a:spLocks noChangeArrowheads="1"/>
            </p:cNvSpPr>
            <p:nvPr/>
          </p:nvSpPr>
          <p:spPr bwMode="auto">
            <a:xfrm rot="17520000" flipH="1">
              <a:off x="4132" y="3301"/>
              <a:ext cx="515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07" name="Freeform 1339"/>
            <p:cNvSpPr>
              <a:spLocks noChangeArrowheads="1"/>
            </p:cNvSpPr>
            <p:nvPr/>
          </p:nvSpPr>
          <p:spPr bwMode="auto">
            <a:xfrm rot="17520000" flipH="1">
              <a:off x="4132" y="3642"/>
              <a:ext cx="276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08" name="Freeform 1340"/>
            <p:cNvSpPr>
              <a:spLocks noChangeArrowheads="1"/>
            </p:cNvSpPr>
            <p:nvPr/>
          </p:nvSpPr>
          <p:spPr bwMode="auto">
            <a:xfrm rot="16860000" flipH="1">
              <a:off x="4220" y="3314"/>
              <a:ext cx="495" cy="9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09" name="Freeform 1341"/>
            <p:cNvSpPr>
              <a:spLocks noChangeArrowheads="1"/>
            </p:cNvSpPr>
            <p:nvPr/>
          </p:nvSpPr>
          <p:spPr bwMode="auto">
            <a:xfrm rot="16860000" flipH="1">
              <a:off x="4293" y="3661"/>
              <a:ext cx="265" cy="142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10" name="Freeform 1342"/>
            <p:cNvSpPr>
              <a:spLocks noChangeArrowheads="1"/>
            </p:cNvSpPr>
            <p:nvPr/>
          </p:nvSpPr>
          <p:spPr bwMode="auto">
            <a:xfrm rot="3120000">
              <a:off x="4571" y="3250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11" name="Freeform 1343"/>
            <p:cNvSpPr>
              <a:spLocks noChangeArrowheads="1"/>
            </p:cNvSpPr>
            <p:nvPr/>
          </p:nvSpPr>
          <p:spPr bwMode="auto">
            <a:xfrm rot="3120000">
              <a:off x="4935" y="3579"/>
              <a:ext cx="299" cy="15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12" name="Freeform 1344"/>
            <p:cNvSpPr>
              <a:spLocks noChangeArrowheads="1"/>
            </p:cNvSpPr>
            <p:nvPr/>
          </p:nvSpPr>
          <p:spPr bwMode="auto">
            <a:xfrm rot="3720000">
              <a:off x="4532" y="3288"/>
              <a:ext cx="533" cy="9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13" name="Freeform 1345"/>
            <p:cNvSpPr>
              <a:spLocks noChangeArrowheads="1"/>
            </p:cNvSpPr>
            <p:nvPr/>
          </p:nvSpPr>
          <p:spPr bwMode="auto">
            <a:xfrm rot="3720000">
              <a:off x="4816" y="3635"/>
              <a:ext cx="286" cy="152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14" name="Freeform 1346"/>
            <p:cNvSpPr>
              <a:spLocks noChangeArrowheads="1"/>
            </p:cNvSpPr>
            <p:nvPr/>
          </p:nvSpPr>
          <p:spPr bwMode="auto">
            <a:xfrm rot="4260000">
              <a:off x="4476" y="3327"/>
              <a:ext cx="517" cy="7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15" name="Freeform 1347"/>
            <p:cNvSpPr>
              <a:spLocks noChangeArrowheads="1"/>
            </p:cNvSpPr>
            <p:nvPr/>
          </p:nvSpPr>
          <p:spPr bwMode="auto">
            <a:xfrm rot="4260000">
              <a:off x="4694" y="3677"/>
              <a:ext cx="278" cy="12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16" name="Freeform 1348"/>
            <p:cNvSpPr>
              <a:spLocks noChangeArrowheads="1"/>
            </p:cNvSpPr>
            <p:nvPr/>
          </p:nvSpPr>
          <p:spPr bwMode="auto">
            <a:xfrm rot="4920000">
              <a:off x="4433" y="3346"/>
              <a:ext cx="475" cy="8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17" name="Freeform 1349"/>
            <p:cNvSpPr>
              <a:spLocks noChangeArrowheads="1"/>
            </p:cNvSpPr>
            <p:nvPr/>
          </p:nvSpPr>
          <p:spPr bwMode="auto">
            <a:xfrm rot="4920000">
              <a:off x="4575" y="3674"/>
              <a:ext cx="255" cy="12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18" name="Freeform 1350"/>
            <p:cNvSpPr>
              <a:spLocks noChangeArrowheads="1"/>
            </p:cNvSpPr>
            <p:nvPr/>
          </p:nvSpPr>
          <p:spPr bwMode="auto">
            <a:xfrm rot="5760000">
              <a:off x="4338" y="3359"/>
              <a:ext cx="464" cy="6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19" name="Freeform 1351"/>
            <p:cNvSpPr>
              <a:spLocks noChangeArrowheads="1"/>
            </p:cNvSpPr>
            <p:nvPr/>
          </p:nvSpPr>
          <p:spPr bwMode="auto">
            <a:xfrm rot="5760000">
              <a:off x="4388" y="3693"/>
              <a:ext cx="249" cy="9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20" name="Freeform 1352"/>
            <p:cNvSpPr>
              <a:spLocks noChangeArrowheads="1"/>
            </p:cNvSpPr>
            <p:nvPr/>
          </p:nvSpPr>
          <p:spPr bwMode="auto">
            <a:xfrm flipH="1">
              <a:off x="4320" y="3248"/>
              <a:ext cx="157" cy="47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21" name="AutoShape 1353"/>
            <p:cNvSpPr>
              <a:spLocks noChangeArrowheads="1"/>
            </p:cNvSpPr>
            <p:nvPr/>
          </p:nvSpPr>
          <p:spPr bwMode="auto">
            <a:xfrm flipH="1">
              <a:off x="4036" y="3049"/>
              <a:ext cx="1374" cy="1517"/>
            </a:xfrm>
            <a:custGeom>
              <a:avLst/>
              <a:gdLst>
                <a:gd name="G0" fmla="sin 10800 -4937353"/>
                <a:gd name="G1" fmla="+- G0 10800 0"/>
                <a:gd name="G2" fmla="cos 10800 -493735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0799 w 21600"/>
                <a:gd name="T13" fmla="*/ 385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13532" y="351"/>
                  </a:moveTo>
                  <a:cubicBezTo>
                    <a:pt x="18285" y="1594"/>
                    <a:pt x="21600" y="5887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3532" y="351"/>
                  </a:moveTo>
                  <a:cubicBezTo>
                    <a:pt x="18285" y="1594"/>
                    <a:pt x="21600" y="5887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22" name="AutoShape 1354"/>
            <p:cNvSpPr>
              <a:spLocks noChangeArrowheads="1"/>
            </p:cNvSpPr>
            <p:nvPr/>
          </p:nvSpPr>
          <p:spPr bwMode="auto">
            <a:xfrm flipV="1">
              <a:off x="4566" y="2626"/>
              <a:ext cx="978" cy="1322"/>
            </a:xfrm>
            <a:custGeom>
              <a:avLst/>
              <a:gdLst>
                <a:gd name="G0" fmla="sin 10800 1896456"/>
                <a:gd name="G1" fmla="+- G0 10800 0"/>
                <a:gd name="G2" fmla="cos 10800 1896456"/>
                <a:gd name="G3" fmla="+- G2 10800 0"/>
                <a:gd name="G4" fmla="sin 10800 9543270"/>
                <a:gd name="G5" fmla="+- G4 10800 0"/>
                <a:gd name="G6" fmla="cos 10800 9543270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975 w 21600"/>
                <a:gd name="T13" fmla="*/ 10799 h 21600"/>
                <a:gd name="T14" fmla="*/ 20307 w 21600"/>
                <a:gd name="T15" fmla="*/ 215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20251" y="16025"/>
                  </a:moveTo>
                  <a:cubicBezTo>
                    <a:pt x="18350" y="19464"/>
                    <a:pt x="14730" y="21599"/>
                    <a:pt x="10800" y="21600"/>
                  </a:cubicBezTo>
                  <a:cubicBezTo>
                    <a:pt x="7234" y="21600"/>
                    <a:pt x="3899" y="19840"/>
                    <a:pt x="1886" y="16897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20251" y="16025"/>
                  </a:moveTo>
                  <a:cubicBezTo>
                    <a:pt x="18350" y="19464"/>
                    <a:pt x="14730" y="21599"/>
                    <a:pt x="10800" y="21600"/>
                  </a:cubicBezTo>
                  <a:cubicBezTo>
                    <a:pt x="7234" y="21600"/>
                    <a:pt x="3899" y="19840"/>
                    <a:pt x="1886" y="16897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23" name="AutoShape 1355"/>
            <p:cNvSpPr>
              <a:spLocks noChangeArrowheads="1"/>
            </p:cNvSpPr>
            <p:nvPr/>
          </p:nvSpPr>
          <p:spPr bwMode="auto">
            <a:xfrm flipH="1">
              <a:off x="4105" y="2956"/>
              <a:ext cx="602" cy="1510"/>
            </a:xfrm>
            <a:custGeom>
              <a:avLst/>
              <a:gdLst>
                <a:gd name="G0" fmla="sin 10800 -7200065"/>
                <a:gd name="G1" fmla="+- G0 10800 0"/>
                <a:gd name="G2" fmla="cos 10800 -7200065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7207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7130" y="642"/>
                  </a:moveTo>
                  <a:cubicBezTo>
                    <a:pt x="8307" y="217"/>
                    <a:pt x="954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7130" y="642"/>
                  </a:moveTo>
                  <a:cubicBezTo>
                    <a:pt x="8307" y="217"/>
                    <a:pt x="954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24" name="AutoShape 1356"/>
            <p:cNvSpPr>
              <a:spLocks noChangeArrowheads="1"/>
            </p:cNvSpPr>
            <p:nvPr/>
          </p:nvSpPr>
          <p:spPr bwMode="auto">
            <a:xfrm flipH="1">
              <a:off x="3820" y="2996"/>
              <a:ext cx="923" cy="1508"/>
            </a:xfrm>
            <a:custGeom>
              <a:avLst/>
              <a:gdLst>
                <a:gd name="G0" fmla="sin 10800 -7487739"/>
                <a:gd name="G1" fmla="+- G0 10800 0"/>
                <a:gd name="G2" fmla="cos 10800 -7487739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6339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6363" y="953"/>
                  </a:moveTo>
                  <a:cubicBezTo>
                    <a:pt x="7757" y="324"/>
                    <a:pt x="9270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6363" y="953"/>
                  </a:moveTo>
                  <a:cubicBezTo>
                    <a:pt x="7757" y="324"/>
                    <a:pt x="9270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25" name="AutoShape 1357"/>
            <p:cNvSpPr>
              <a:spLocks noChangeArrowheads="1"/>
            </p:cNvSpPr>
            <p:nvPr/>
          </p:nvSpPr>
          <p:spPr bwMode="auto">
            <a:xfrm flipH="1">
              <a:off x="3764" y="2856"/>
              <a:ext cx="965" cy="1510"/>
            </a:xfrm>
            <a:custGeom>
              <a:avLst/>
              <a:gdLst>
                <a:gd name="G0" fmla="sin 10800 -8291692"/>
                <a:gd name="G1" fmla="+- G0 10800 0"/>
                <a:gd name="G2" fmla="cos 10800 -8291692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421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372" y="2120"/>
                  </a:moveTo>
                  <a:cubicBezTo>
                    <a:pt x="6232" y="743"/>
                    <a:pt x="8485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372" y="2120"/>
                  </a:moveTo>
                  <a:cubicBezTo>
                    <a:pt x="6232" y="743"/>
                    <a:pt x="8485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26" name="AutoShape 1358"/>
            <p:cNvSpPr>
              <a:spLocks noChangeArrowheads="1"/>
            </p:cNvSpPr>
            <p:nvPr/>
          </p:nvSpPr>
          <p:spPr bwMode="auto">
            <a:xfrm>
              <a:off x="4584" y="2964"/>
              <a:ext cx="153" cy="1511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00CC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27" name="AutoShape 1359"/>
            <p:cNvSpPr>
              <a:spLocks noChangeArrowheads="1"/>
            </p:cNvSpPr>
            <p:nvPr/>
          </p:nvSpPr>
          <p:spPr bwMode="auto">
            <a:xfrm>
              <a:off x="4567" y="2960"/>
              <a:ext cx="404" cy="1510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28" name="AutoShape 1360"/>
            <p:cNvSpPr>
              <a:spLocks noChangeArrowheads="1"/>
            </p:cNvSpPr>
            <p:nvPr/>
          </p:nvSpPr>
          <p:spPr bwMode="auto">
            <a:xfrm>
              <a:off x="4561" y="2860"/>
              <a:ext cx="575" cy="1510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29" name="Freeform 1361"/>
            <p:cNvSpPr>
              <a:spLocks noChangeArrowheads="1"/>
            </p:cNvSpPr>
            <p:nvPr/>
          </p:nvSpPr>
          <p:spPr bwMode="auto">
            <a:xfrm>
              <a:off x="4764" y="3330"/>
              <a:ext cx="156" cy="47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30" name="Freeform 1362"/>
            <p:cNvSpPr>
              <a:spLocks noChangeArrowheads="1"/>
            </p:cNvSpPr>
            <p:nvPr/>
          </p:nvSpPr>
          <p:spPr bwMode="auto">
            <a:xfrm rot="19680000" flipV="1">
              <a:off x="4520" y="3173"/>
              <a:ext cx="142" cy="270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31" name="AutoShape 1363"/>
            <p:cNvSpPr>
              <a:spLocks noChangeArrowheads="1"/>
            </p:cNvSpPr>
            <p:nvPr/>
          </p:nvSpPr>
          <p:spPr bwMode="auto">
            <a:xfrm flipH="1">
              <a:off x="3720" y="2741"/>
              <a:ext cx="969" cy="1510"/>
            </a:xfrm>
            <a:custGeom>
              <a:avLst/>
              <a:gdLst>
                <a:gd name="G0" fmla="sin 10800 -8836577"/>
                <a:gd name="G1" fmla="+- G0 10800 0"/>
                <a:gd name="G2" fmla="cos 10800 -8836577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3294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3185" y="3141"/>
                  </a:moveTo>
                  <a:cubicBezTo>
                    <a:pt x="5208" y="1129"/>
                    <a:pt x="7946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3185" y="3141"/>
                  </a:moveTo>
                  <a:cubicBezTo>
                    <a:pt x="5208" y="1129"/>
                    <a:pt x="7946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32" name="AutoShape 1364"/>
            <p:cNvSpPr>
              <a:spLocks noChangeArrowheads="1"/>
            </p:cNvSpPr>
            <p:nvPr/>
          </p:nvSpPr>
          <p:spPr bwMode="auto">
            <a:xfrm flipH="1">
              <a:off x="3808" y="2579"/>
              <a:ext cx="806" cy="1490"/>
            </a:xfrm>
            <a:custGeom>
              <a:avLst/>
              <a:gdLst>
                <a:gd name="G0" fmla="sin 10800 -9670994"/>
                <a:gd name="G1" fmla="+- G0 10800 0"/>
                <a:gd name="G2" fmla="cos 10800 -9670994"/>
                <a:gd name="G3" fmla="+- G2 10800 0"/>
                <a:gd name="G4" fmla="sin 10800 -3329666"/>
                <a:gd name="G5" fmla="+- G4 10800 0"/>
                <a:gd name="G6" fmla="cos 10800 -3329666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7 w 21600"/>
                <a:gd name="T13" fmla="*/ 0 h 21600"/>
                <a:gd name="T14" fmla="*/ 17757 w 21600"/>
                <a:gd name="T15" fmla="*/ 107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1684" y="5007"/>
                  </a:moveTo>
                  <a:cubicBezTo>
                    <a:pt x="3666" y="1888"/>
                    <a:pt x="7105" y="-1"/>
                    <a:pt x="10800" y="0"/>
                  </a:cubicBezTo>
                  <a:cubicBezTo>
                    <a:pt x="13286" y="0"/>
                    <a:pt x="15696" y="857"/>
                    <a:pt x="17623" y="2429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684" y="5007"/>
                  </a:moveTo>
                  <a:cubicBezTo>
                    <a:pt x="3666" y="1888"/>
                    <a:pt x="7105" y="-1"/>
                    <a:pt x="10800" y="0"/>
                  </a:cubicBezTo>
                  <a:cubicBezTo>
                    <a:pt x="13286" y="0"/>
                    <a:pt x="15696" y="857"/>
                    <a:pt x="17623" y="2429"/>
                  </a:cubicBezTo>
                </a:path>
              </a:pathLst>
            </a:custGeom>
            <a:noFill/>
            <a:ln w="9360">
              <a:solidFill>
                <a:srgbClr val="00CC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33" name="AutoShape 1365"/>
            <p:cNvSpPr>
              <a:spLocks noChangeArrowheads="1"/>
            </p:cNvSpPr>
            <p:nvPr/>
          </p:nvSpPr>
          <p:spPr bwMode="auto">
            <a:xfrm>
              <a:off x="4522" y="2892"/>
              <a:ext cx="342" cy="1490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-2219995"/>
                <a:gd name="G5" fmla="+- G4 10800 0"/>
                <a:gd name="G6" fmla="cos 10800 -2219995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19831 w 21600"/>
                <a:gd name="T15" fmla="*/ 107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4398" y="0"/>
                    <a:pt x="17760" y="1792"/>
                    <a:pt x="19766" y="4779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4398" y="0"/>
                    <a:pt x="17760" y="1792"/>
                    <a:pt x="19766" y="4779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34" name="Freeform 1366"/>
            <p:cNvSpPr>
              <a:spLocks noChangeArrowheads="1"/>
            </p:cNvSpPr>
            <p:nvPr/>
          </p:nvSpPr>
          <p:spPr bwMode="auto">
            <a:xfrm flipH="1">
              <a:off x="3854" y="3287"/>
              <a:ext cx="351" cy="49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35" name="Freeform 1367"/>
            <p:cNvSpPr>
              <a:spLocks noChangeArrowheads="1"/>
            </p:cNvSpPr>
            <p:nvPr/>
          </p:nvSpPr>
          <p:spPr bwMode="auto">
            <a:xfrm flipH="1">
              <a:off x="4019" y="2767"/>
              <a:ext cx="225" cy="49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36" name="Freeform 1368"/>
            <p:cNvSpPr>
              <a:spLocks noChangeArrowheads="1"/>
            </p:cNvSpPr>
            <p:nvPr/>
          </p:nvSpPr>
          <p:spPr bwMode="auto">
            <a:xfrm flipH="1">
              <a:off x="4277" y="2620"/>
              <a:ext cx="135" cy="49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37" name="Freeform 1369"/>
            <p:cNvSpPr>
              <a:spLocks noChangeArrowheads="1"/>
            </p:cNvSpPr>
            <p:nvPr/>
          </p:nvSpPr>
          <p:spPr bwMode="auto">
            <a:xfrm>
              <a:off x="5119" y="3215"/>
              <a:ext cx="326" cy="51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38" name="Freeform 1370"/>
            <p:cNvSpPr>
              <a:spLocks noChangeArrowheads="1"/>
            </p:cNvSpPr>
            <p:nvPr/>
          </p:nvSpPr>
          <p:spPr bwMode="auto">
            <a:xfrm>
              <a:off x="4950" y="2953"/>
              <a:ext cx="490" cy="345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39" name="Freeform 1371"/>
            <p:cNvSpPr>
              <a:spLocks noChangeArrowheads="1"/>
            </p:cNvSpPr>
            <p:nvPr/>
          </p:nvSpPr>
          <p:spPr bwMode="auto">
            <a:xfrm>
              <a:off x="4968" y="2587"/>
              <a:ext cx="214" cy="46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40" name="Freeform 1372"/>
            <p:cNvSpPr>
              <a:spLocks noChangeArrowheads="1"/>
            </p:cNvSpPr>
            <p:nvPr/>
          </p:nvSpPr>
          <p:spPr bwMode="auto">
            <a:xfrm rot="20220000">
              <a:off x="4756" y="2974"/>
              <a:ext cx="144" cy="271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41" name="Freeform 1373"/>
            <p:cNvSpPr>
              <a:spLocks noChangeArrowheads="1"/>
            </p:cNvSpPr>
            <p:nvPr/>
          </p:nvSpPr>
          <p:spPr bwMode="auto">
            <a:xfrm rot="1380000" flipH="1">
              <a:off x="4245" y="2964"/>
              <a:ext cx="142" cy="27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7742" name="Group 1374"/>
          <p:cNvGrpSpPr>
            <a:grpSpLocks/>
          </p:cNvGrpSpPr>
          <p:nvPr/>
        </p:nvGrpSpPr>
        <p:grpSpPr bwMode="auto">
          <a:xfrm>
            <a:off x="358775" y="320675"/>
            <a:ext cx="2962275" cy="3333750"/>
            <a:chOff x="1546" y="513"/>
            <a:chExt cx="1866" cy="2100"/>
          </a:xfrm>
        </p:grpSpPr>
        <p:sp>
          <p:nvSpPr>
            <p:cNvPr id="187743" name="Oval 1375"/>
            <p:cNvSpPr>
              <a:spLocks noChangeArrowheads="1"/>
            </p:cNvSpPr>
            <p:nvPr/>
          </p:nvSpPr>
          <p:spPr bwMode="auto">
            <a:xfrm>
              <a:off x="1998" y="781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44" name="Oval 1376"/>
            <p:cNvSpPr>
              <a:spLocks noChangeArrowheads="1"/>
            </p:cNvSpPr>
            <p:nvPr/>
          </p:nvSpPr>
          <p:spPr bwMode="auto">
            <a:xfrm>
              <a:off x="2359" y="1036"/>
              <a:ext cx="187" cy="131"/>
            </a:xfrm>
            <a:prstGeom prst="ellipse">
              <a:avLst/>
            </a:prstGeom>
            <a:gradFill rotWithShape="0">
              <a:gsLst>
                <a:gs pos="0">
                  <a:srgbClr val="3333CC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45" name="Freeform 1377"/>
            <p:cNvSpPr>
              <a:spLocks noChangeArrowheads="1"/>
            </p:cNvSpPr>
            <p:nvPr/>
          </p:nvSpPr>
          <p:spPr bwMode="auto">
            <a:xfrm rot="2700000">
              <a:off x="2487" y="1238"/>
              <a:ext cx="556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46" name="Freeform 1378"/>
            <p:cNvSpPr>
              <a:spLocks noChangeArrowheads="1"/>
            </p:cNvSpPr>
            <p:nvPr/>
          </p:nvSpPr>
          <p:spPr bwMode="auto">
            <a:xfrm rot="2700000">
              <a:off x="2887" y="1536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47" name="Freeform 1379"/>
            <p:cNvSpPr>
              <a:spLocks noChangeArrowheads="1"/>
            </p:cNvSpPr>
            <p:nvPr/>
          </p:nvSpPr>
          <p:spPr bwMode="auto">
            <a:xfrm rot="2100000">
              <a:off x="2515" y="1170"/>
              <a:ext cx="586" cy="112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48" name="Freeform 1380"/>
            <p:cNvSpPr>
              <a:spLocks noChangeArrowheads="1"/>
            </p:cNvSpPr>
            <p:nvPr/>
          </p:nvSpPr>
          <p:spPr bwMode="auto">
            <a:xfrm rot="2100000">
              <a:off x="2997" y="1425"/>
              <a:ext cx="315" cy="17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49" name="Freeform 1381"/>
            <p:cNvSpPr>
              <a:spLocks noChangeArrowheads="1"/>
            </p:cNvSpPr>
            <p:nvPr/>
          </p:nvSpPr>
          <p:spPr bwMode="auto">
            <a:xfrm rot="1560000">
              <a:off x="2527" y="1109"/>
              <a:ext cx="561" cy="9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50" name="Freeform 1382"/>
            <p:cNvSpPr>
              <a:spLocks noChangeArrowheads="1"/>
            </p:cNvSpPr>
            <p:nvPr/>
          </p:nvSpPr>
          <p:spPr bwMode="auto">
            <a:xfrm rot="1560000">
              <a:off x="3027" y="1298"/>
              <a:ext cx="301" cy="154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51" name="Freeform 1383"/>
            <p:cNvSpPr>
              <a:spLocks noChangeArrowheads="1"/>
            </p:cNvSpPr>
            <p:nvPr/>
          </p:nvSpPr>
          <p:spPr bwMode="auto">
            <a:xfrm rot="1080000">
              <a:off x="2536" y="1046"/>
              <a:ext cx="542" cy="10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52" name="Freeform 1384"/>
            <p:cNvSpPr>
              <a:spLocks noChangeArrowheads="1"/>
            </p:cNvSpPr>
            <p:nvPr/>
          </p:nvSpPr>
          <p:spPr bwMode="auto">
            <a:xfrm rot="1080000">
              <a:off x="3042" y="1174"/>
              <a:ext cx="291" cy="17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53" name="Freeform 1385"/>
            <p:cNvSpPr>
              <a:spLocks noChangeArrowheads="1"/>
            </p:cNvSpPr>
            <p:nvPr/>
          </p:nvSpPr>
          <p:spPr bwMode="auto">
            <a:xfrm rot="480000">
              <a:off x="2546" y="974"/>
              <a:ext cx="499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54" name="Freeform 1386"/>
            <p:cNvSpPr>
              <a:spLocks noChangeArrowheads="1"/>
            </p:cNvSpPr>
            <p:nvPr/>
          </p:nvSpPr>
          <p:spPr bwMode="auto">
            <a:xfrm rot="480000">
              <a:off x="3035" y="1028"/>
              <a:ext cx="268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55" name="Freeform 1387"/>
            <p:cNvSpPr>
              <a:spLocks noChangeArrowheads="1"/>
            </p:cNvSpPr>
            <p:nvPr/>
          </p:nvSpPr>
          <p:spPr bwMode="auto">
            <a:xfrm rot="21480000">
              <a:off x="2552" y="936"/>
              <a:ext cx="454" cy="7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56" name="Freeform 1388"/>
            <p:cNvSpPr>
              <a:spLocks noChangeArrowheads="1"/>
            </p:cNvSpPr>
            <p:nvPr/>
          </p:nvSpPr>
          <p:spPr bwMode="auto">
            <a:xfrm rot="21480000">
              <a:off x="3002" y="928"/>
              <a:ext cx="244" cy="111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57" name="Freeform 1389"/>
            <p:cNvSpPr>
              <a:spLocks noChangeArrowheads="1"/>
            </p:cNvSpPr>
            <p:nvPr/>
          </p:nvSpPr>
          <p:spPr bwMode="auto">
            <a:xfrm rot="20760000">
              <a:off x="2536" y="884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58" name="Freeform 1390"/>
            <p:cNvSpPr>
              <a:spLocks noChangeArrowheads="1"/>
            </p:cNvSpPr>
            <p:nvPr/>
          </p:nvSpPr>
          <p:spPr bwMode="auto">
            <a:xfrm rot="20760000">
              <a:off x="2930" y="815"/>
              <a:ext cx="214" cy="10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59" name="Freeform 1391"/>
            <p:cNvSpPr>
              <a:spLocks noChangeArrowheads="1"/>
            </p:cNvSpPr>
            <p:nvPr/>
          </p:nvSpPr>
          <p:spPr bwMode="auto">
            <a:xfrm rot="18900000" flipH="1">
              <a:off x="1874" y="1278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60" name="Freeform 1392"/>
            <p:cNvSpPr>
              <a:spLocks noChangeArrowheads="1"/>
            </p:cNvSpPr>
            <p:nvPr/>
          </p:nvSpPr>
          <p:spPr bwMode="auto">
            <a:xfrm rot="18900000" flipH="1">
              <a:off x="1723" y="1576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61" name="Freeform 1393"/>
            <p:cNvSpPr>
              <a:spLocks noChangeArrowheads="1"/>
            </p:cNvSpPr>
            <p:nvPr/>
          </p:nvSpPr>
          <p:spPr bwMode="auto">
            <a:xfrm rot="19500000" flipH="1">
              <a:off x="1797" y="1227"/>
              <a:ext cx="586" cy="112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62" name="Freeform 1394"/>
            <p:cNvSpPr>
              <a:spLocks noChangeArrowheads="1"/>
            </p:cNvSpPr>
            <p:nvPr/>
          </p:nvSpPr>
          <p:spPr bwMode="auto">
            <a:xfrm rot="19500000" flipH="1">
              <a:off x="1587" y="1482"/>
              <a:ext cx="315" cy="17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63" name="Freeform 1395"/>
            <p:cNvSpPr>
              <a:spLocks noChangeArrowheads="1"/>
            </p:cNvSpPr>
            <p:nvPr/>
          </p:nvSpPr>
          <p:spPr bwMode="auto">
            <a:xfrm rot="20040000" flipH="1">
              <a:off x="1814" y="1167"/>
              <a:ext cx="561" cy="9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64" name="Freeform 1396"/>
            <p:cNvSpPr>
              <a:spLocks noChangeArrowheads="1"/>
            </p:cNvSpPr>
            <p:nvPr/>
          </p:nvSpPr>
          <p:spPr bwMode="auto">
            <a:xfrm rot="20040000" flipH="1">
              <a:off x="1572" y="1357"/>
              <a:ext cx="301" cy="15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65" name="Freeform 1397"/>
            <p:cNvSpPr>
              <a:spLocks noChangeArrowheads="1"/>
            </p:cNvSpPr>
            <p:nvPr/>
          </p:nvSpPr>
          <p:spPr bwMode="auto">
            <a:xfrm rot="20520000" flipH="1">
              <a:off x="1824" y="1104"/>
              <a:ext cx="542" cy="10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66" name="Freeform 1398"/>
            <p:cNvSpPr>
              <a:spLocks noChangeArrowheads="1"/>
            </p:cNvSpPr>
            <p:nvPr/>
          </p:nvSpPr>
          <p:spPr bwMode="auto">
            <a:xfrm rot="20520000" flipH="1">
              <a:off x="1565" y="1231"/>
              <a:ext cx="291" cy="17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67" name="Freeform 1399"/>
            <p:cNvSpPr>
              <a:spLocks noChangeArrowheads="1"/>
            </p:cNvSpPr>
            <p:nvPr/>
          </p:nvSpPr>
          <p:spPr bwMode="auto">
            <a:xfrm rot="21120000" flipH="1">
              <a:off x="1854" y="1031"/>
              <a:ext cx="499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68" name="Freeform 1400"/>
            <p:cNvSpPr>
              <a:spLocks noChangeArrowheads="1"/>
            </p:cNvSpPr>
            <p:nvPr/>
          </p:nvSpPr>
          <p:spPr bwMode="auto">
            <a:xfrm rot="21120000" flipH="1">
              <a:off x="1596" y="1085"/>
              <a:ext cx="268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69" name="Freeform 1401"/>
            <p:cNvSpPr>
              <a:spLocks noChangeArrowheads="1"/>
            </p:cNvSpPr>
            <p:nvPr/>
          </p:nvSpPr>
          <p:spPr bwMode="auto">
            <a:xfrm rot="120000" flipH="1">
              <a:off x="1889" y="993"/>
              <a:ext cx="454" cy="7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70" name="Freeform 1402"/>
            <p:cNvSpPr>
              <a:spLocks noChangeArrowheads="1"/>
            </p:cNvSpPr>
            <p:nvPr/>
          </p:nvSpPr>
          <p:spPr bwMode="auto">
            <a:xfrm rot="120000" flipH="1">
              <a:off x="1648" y="985"/>
              <a:ext cx="244" cy="111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71" name="Freeform 1403"/>
            <p:cNvSpPr>
              <a:spLocks noChangeArrowheads="1"/>
            </p:cNvSpPr>
            <p:nvPr/>
          </p:nvSpPr>
          <p:spPr bwMode="auto">
            <a:xfrm rot="840000" flipH="1">
              <a:off x="1959" y="941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72" name="Freeform 1404"/>
            <p:cNvSpPr>
              <a:spLocks noChangeArrowheads="1"/>
            </p:cNvSpPr>
            <p:nvPr/>
          </p:nvSpPr>
          <p:spPr bwMode="auto">
            <a:xfrm rot="840000" flipH="1">
              <a:off x="1749" y="872"/>
              <a:ext cx="214" cy="10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73" name="Freeform 1405"/>
            <p:cNvSpPr>
              <a:spLocks noChangeArrowheads="1"/>
            </p:cNvSpPr>
            <p:nvPr/>
          </p:nvSpPr>
          <p:spPr bwMode="auto">
            <a:xfrm rot="1260000" flipH="1">
              <a:off x="1987" y="920"/>
              <a:ext cx="399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74" name="Freeform 1406"/>
            <p:cNvSpPr>
              <a:spLocks noChangeArrowheads="1"/>
            </p:cNvSpPr>
            <p:nvPr/>
          </p:nvSpPr>
          <p:spPr bwMode="auto">
            <a:xfrm rot="1260000" flipH="1">
              <a:off x="1786" y="810"/>
              <a:ext cx="214" cy="11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75" name="Freeform 1407"/>
            <p:cNvSpPr>
              <a:spLocks noChangeArrowheads="1"/>
            </p:cNvSpPr>
            <p:nvPr/>
          </p:nvSpPr>
          <p:spPr bwMode="auto">
            <a:xfrm rot="2040000" flipH="1">
              <a:off x="2031" y="889"/>
              <a:ext cx="399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76" name="Freeform 1408"/>
            <p:cNvSpPr>
              <a:spLocks noChangeArrowheads="1"/>
            </p:cNvSpPr>
            <p:nvPr/>
          </p:nvSpPr>
          <p:spPr bwMode="auto">
            <a:xfrm rot="2040000" flipH="1">
              <a:off x="1857" y="718"/>
              <a:ext cx="21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77" name="Freeform 1409"/>
            <p:cNvSpPr>
              <a:spLocks noChangeArrowheads="1"/>
            </p:cNvSpPr>
            <p:nvPr/>
          </p:nvSpPr>
          <p:spPr bwMode="auto">
            <a:xfrm rot="2700000" flipH="1">
              <a:off x="2070" y="844"/>
              <a:ext cx="404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78" name="Freeform 1410"/>
            <p:cNvSpPr>
              <a:spLocks noChangeArrowheads="1"/>
            </p:cNvSpPr>
            <p:nvPr/>
          </p:nvSpPr>
          <p:spPr bwMode="auto">
            <a:xfrm rot="2700000" flipH="1">
              <a:off x="1924" y="625"/>
              <a:ext cx="217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79" name="Freeform 1411"/>
            <p:cNvSpPr>
              <a:spLocks noChangeArrowheads="1"/>
            </p:cNvSpPr>
            <p:nvPr/>
          </p:nvSpPr>
          <p:spPr bwMode="auto">
            <a:xfrm rot="3480000" flipH="1">
              <a:off x="2157" y="829"/>
              <a:ext cx="356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80" name="Freeform 1412"/>
            <p:cNvSpPr>
              <a:spLocks noChangeArrowheads="1"/>
            </p:cNvSpPr>
            <p:nvPr/>
          </p:nvSpPr>
          <p:spPr bwMode="auto">
            <a:xfrm rot="3480000" flipH="1">
              <a:off x="2073" y="597"/>
              <a:ext cx="191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81" name="Freeform 1413"/>
            <p:cNvSpPr>
              <a:spLocks noChangeArrowheads="1"/>
            </p:cNvSpPr>
            <p:nvPr/>
          </p:nvSpPr>
          <p:spPr bwMode="auto">
            <a:xfrm rot="4140000" flipH="1">
              <a:off x="2215" y="816"/>
              <a:ext cx="342" cy="6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82" name="Freeform 1414"/>
            <p:cNvSpPr>
              <a:spLocks noChangeArrowheads="1"/>
            </p:cNvSpPr>
            <p:nvPr/>
          </p:nvSpPr>
          <p:spPr bwMode="auto">
            <a:xfrm rot="4140000" flipH="1">
              <a:off x="2178" y="564"/>
              <a:ext cx="18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83" name="Freeform 1415"/>
            <p:cNvSpPr>
              <a:spLocks noChangeArrowheads="1"/>
            </p:cNvSpPr>
            <p:nvPr/>
          </p:nvSpPr>
          <p:spPr bwMode="auto">
            <a:xfrm rot="20280000">
              <a:off x="2501" y="848"/>
              <a:ext cx="398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84" name="Freeform 1416"/>
            <p:cNvSpPr>
              <a:spLocks noChangeArrowheads="1"/>
            </p:cNvSpPr>
            <p:nvPr/>
          </p:nvSpPr>
          <p:spPr bwMode="auto">
            <a:xfrm rot="20280000">
              <a:off x="2881" y="735"/>
              <a:ext cx="214" cy="10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85" name="Freeform 1417"/>
            <p:cNvSpPr>
              <a:spLocks noChangeArrowheads="1"/>
            </p:cNvSpPr>
            <p:nvPr/>
          </p:nvSpPr>
          <p:spPr bwMode="auto">
            <a:xfrm rot="19680000">
              <a:off x="2458" y="826"/>
              <a:ext cx="399" cy="7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86" name="Freeform 1418"/>
            <p:cNvSpPr>
              <a:spLocks noChangeArrowheads="1"/>
            </p:cNvSpPr>
            <p:nvPr/>
          </p:nvSpPr>
          <p:spPr bwMode="auto">
            <a:xfrm rot="19680000">
              <a:off x="2816" y="661"/>
              <a:ext cx="214" cy="110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87" name="Freeform 1419"/>
            <p:cNvSpPr>
              <a:spLocks noChangeArrowheads="1"/>
            </p:cNvSpPr>
            <p:nvPr/>
          </p:nvSpPr>
          <p:spPr bwMode="auto">
            <a:xfrm rot="4560000" flipH="1">
              <a:off x="2269" y="834"/>
              <a:ext cx="332" cy="4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88" name="Freeform 1420"/>
            <p:cNvSpPr>
              <a:spLocks noChangeArrowheads="1"/>
            </p:cNvSpPr>
            <p:nvPr/>
          </p:nvSpPr>
          <p:spPr bwMode="auto">
            <a:xfrm rot="4560000" flipH="1">
              <a:off x="2276" y="590"/>
              <a:ext cx="178" cy="7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89" name="Freeform 1421"/>
            <p:cNvSpPr>
              <a:spLocks noChangeArrowheads="1"/>
            </p:cNvSpPr>
            <p:nvPr/>
          </p:nvSpPr>
          <p:spPr bwMode="auto">
            <a:xfrm rot="17760000">
              <a:off x="2352" y="824"/>
              <a:ext cx="343" cy="6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90" name="Freeform 1422"/>
            <p:cNvSpPr>
              <a:spLocks noChangeArrowheads="1"/>
            </p:cNvSpPr>
            <p:nvPr/>
          </p:nvSpPr>
          <p:spPr bwMode="auto">
            <a:xfrm rot="17760000">
              <a:off x="2564" y="577"/>
              <a:ext cx="184" cy="9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91" name="Freeform 1423"/>
            <p:cNvSpPr>
              <a:spLocks noChangeArrowheads="1"/>
            </p:cNvSpPr>
            <p:nvPr/>
          </p:nvSpPr>
          <p:spPr bwMode="auto">
            <a:xfrm rot="18840000">
              <a:off x="2396" y="816"/>
              <a:ext cx="373" cy="8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92" name="Freeform 1424"/>
            <p:cNvSpPr>
              <a:spLocks noChangeArrowheads="1"/>
            </p:cNvSpPr>
            <p:nvPr/>
          </p:nvSpPr>
          <p:spPr bwMode="auto">
            <a:xfrm rot="18840000">
              <a:off x="2698" y="604"/>
              <a:ext cx="200" cy="13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93" name="Freeform 1425"/>
            <p:cNvSpPr>
              <a:spLocks noChangeArrowheads="1"/>
            </p:cNvSpPr>
            <p:nvPr/>
          </p:nvSpPr>
          <p:spPr bwMode="auto">
            <a:xfrm rot="16680000">
              <a:off x="2334" y="829"/>
              <a:ext cx="308" cy="28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94" name="Freeform 1426"/>
            <p:cNvSpPr>
              <a:spLocks noChangeArrowheads="1"/>
            </p:cNvSpPr>
            <p:nvPr/>
          </p:nvSpPr>
          <p:spPr bwMode="auto">
            <a:xfrm rot="16680000">
              <a:off x="2447" y="592"/>
              <a:ext cx="165" cy="4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95" name="Freeform 1427"/>
            <p:cNvSpPr>
              <a:spLocks noChangeArrowheads="1"/>
            </p:cNvSpPr>
            <p:nvPr/>
          </p:nvSpPr>
          <p:spPr bwMode="auto">
            <a:xfrm rot="18360000" flipH="1">
              <a:off x="1916" y="1317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96" name="Freeform 1428"/>
            <p:cNvSpPr>
              <a:spLocks noChangeArrowheads="1"/>
            </p:cNvSpPr>
            <p:nvPr/>
          </p:nvSpPr>
          <p:spPr bwMode="auto">
            <a:xfrm rot="18360000" flipH="1">
              <a:off x="1822" y="1652"/>
              <a:ext cx="299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97" name="Freeform 1429"/>
            <p:cNvSpPr>
              <a:spLocks noChangeArrowheads="1"/>
            </p:cNvSpPr>
            <p:nvPr/>
          </p:nvSpPr>
          <p:spPr bwMode="auto">
            <a:xfrm rot="17520000" flipH="1">
              <a:off x="2001" y="1350"/>
              <a:ext cx="515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98" name="Freeform 1430"/>
            <p:cNvSpPr>
              <a:spLocks noChangeArrowheads="1"/>
            </p:cNvSpPr>
            <p:nvPr/>
          </p:nvSpPr>
          <p:spPr bwMode="auto">
            <a:xfrm rot="17520000" flipH="1">
              <a:off x="2001" y="1691"/>
              <a:ext cx="276" cy="158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99" name="Freeform 1431"/>
            <p:cNvSpPr>
              <a:spLocks noChangeArrowheads="1"/>
            </p:cNvSpPr>
            <p:nvPr/>
          </p:nvSpPr>
          <p:spPr bwMode="auto">
            <a:xfrm rot="16860000" flipH="1">
              <a:off x="2089" y="1363"/>
              <a:ext cx="495" cy="9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800" name="Freeform 1432"/>
            <p:cNvSpPr>
              <a:spLocks noChangeArrowheads="1"/>
            </p:cNvSpPr>
            <p:nvPr/>
          </p:nvSpPr>
          <p:spPr bwMode="auto">
            <a:xfrm rot="16860000" flipH="1">
              <a:off x="2162" y="1710"/>
              <a:ext cx="265" cy="142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801" name="Freeform 1433"/>
            <p:cNvSpPr>
              <a:spLocks noChangeArrowheads="1"/>
            </p:cNvSpPr>
            <p:nvPr/>
          </p:nvSpPr>
          <p:spPr bwMode="auto">
            <a:xfrm rot="3120000">
              <a:off x="2440" y="1299"/>
              <a:ext cx="557" cy="101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802" name="Freeform 1434"/>
            <p:cNvSpPr>
              <a:spLocks noChangeArrowheads="1"/>
            </p:cNvSpPr>
            <p:nvPr/>
          </p:nvSpPr>
          <p:spPr bwMode="auto">
            <a:xfrm rot="3120000">
              <a:off x="2804" y="1628"/>
              <a:ext cx="299" cy="159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803" name="Freeform 1435"/>
            <p:cNvSpPr>
              <a:spLocks noChangeArrowheads="1"/>
            </p:cNvSpPr>
            <p:nvPr/>
          </p:nvSpPr>
          <p:spPr bwMode="auto">
            <a:xfrm rot="3720000">
              <a:off x="2401" y="1338"/>
              <a:ext cx="533" cy="97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804" name="Freeform 1436"/>
            <p:cNvSpPr>
              <a:spLocks noChangeArrowheads="1"/>
            </p:cNvSpPr>
            <p:nvPr/>
          </p:nvSpPr>
          <p:spPr bwMode="auto">
            <a:xfrm rot="3720000">
              <a:off x="2685" y="1684"/>
              <a:ext cx="286" cy="152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805" name="Freeform 1437"/>
            <p:cNvSpPr>
              <a:spLocks noChangeArrowheads="1"/>
            </p:cNvSpPr>
            <p:nvPr/>
          </p:nvSpPr>
          <p:spPr bwMode="auto">
            <a:xfrm rot="4260000">
              <a:off x="2345" y="1376"/>
              <a:ext cx="517" cy="79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806" name="Freeform 1438"/>
            <p:cNvSpPr>
              <a:spLocks noChangeArrowheads="1"/>
            </p:cNvSpPr>
            <p:nvPr/>
          </p:nvSpPr>
          <p:spPr bwMode="auto">
            <a:xfrm rot="4260000">
              <a:off x="2563" y="1726"/>
              <a:ext cx="278" cy="12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807" name="Freeform 1439"/>
            <p:cNvSpPr>
              <a:spLocks noChangeArrowheads="1"/>
            </p:cNvSpPr>
            <p:nvPr/>
          </p:nvSpPr>
          <p:spPr bwMode="auto">
            <a:xfrm rot="4920000">
              <a:off x="2302" y="1395"/>
              <a:ext cx="475" cy="8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808" name="Freeform 1440"/>
            <p:cNvSpPr>
              <a:spLocks noChangeArrowheads="1"/>
            </p:cNvSpPr>
            <p:nvPr/>
          </p:nvSpPr>
          <p:spPr bwMode="auto">
            <a:xfrm rot="4920000">
              <a:off x="2443" y="1722"/>
              <a:ext cx="255" cy="12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809" name="Freeform 1441"/>
            <p:cNvSpPr>
              <a:spLocks noChangeArrowheads="1"/>
            </p:cNvSpPr>
            <p:nvPr/>
          </p:nvSpPr>
          <p:spPr bwMode="auto">
            <a:xfrm rot="5760000">
              <a:off x="2207" y="1408"/>
              <a:ext cx="464" cy="60"/>
            </a:xfrm>
            <a:custGeom>
              <a:avLst/>
              <a:gdLst/>
              <a:ahLst/>
              <a:cxnLst>
                <a:cxn ang="0">
                  <a:pos x="0" y="504"/>
                </a:cxn>
                <a:cxn ang="0">
                  <a:pos x="864" y="168"/>
                </a:cxn>
                <a:cxn ang="0">
                  <a:pos x="1776" y="24"/>
                </a:cxn>
                <a:cxn ang="0">
                  <a:pos x="2736" y="24"/>
                </a:cxn>
                <a:cxn ang="0">
                  <a:pos x="2720" y="103"/>
                </a:cxn>
                <a:cxn ang="0">
                  <a:pos x="1764" y="103"/>
                </a:cxn>
                <a:cxn ang="0">
                  <a:pos x="654" y="292"/>
                </a:cxn>
                <a:cxn ang="0">
                  <a:pos x="0" y="504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3333CC"/>
                </a:gs>
                <a:gs pos="100000">
                  <a:srgbClr val="B2B2B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810" name="Freeform 1442"/>
            <p:cNvSpPr>
              <a:spLocks noChangeArrowheads="1"/>
            </p:cNvSpPr>
            <p:nvPr/>
          </p:nvSpPr>
          <p:spPr bwMode="auto">
            <a:xfrm rot="5760000">
              <a:off x="2258" y="1742"/>
              <a:ext cx="249" cy="95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485" y="56"/>
                </a:cxn>
                <a:cxn ang="0">
                  <a:pos x="1157" y="200"/>
                </a:cxn>
                <a:cxn ang="0">
                  <a:pos x="1611" y="432"/>
                </a:cxn>
                <a:cxn ang="0">
                  <a:pos x="1756" y="609"/>
                </a:cxn>
                <a:cxn ang="0">
                  <a:pos x="1689" y="787"/>
                </a:cxn>
                <a:cxn ang="0">
                  <a:pos x="1589" y="632"/>
                </a:cxn>
                <a:cxn ang="0">
                  <a:pos x="1389" y="454"/>
                </a:cxn>
                <a:cxn ang="0">
                  <a:pos x="1109" y="296"/>
                </a:cxn>
                <a:cxn ang="0">
                  <a:pos x="581" y="152"/>
                </a:cxn>
                <a:cxn ang="0">
                  <a:pos x="0" y="76"/>
                </a:cxn>
                <a:cxn ang="0">
                  <a:pos x="5" y="8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811" name="Freeform 1443"/>
            <p:cNvSpPr>
              <a:spLocks noChangeArrowheads="1"/>
            </p:cNvSpPr>
            <p:nvPr/>
          </p:nvSpPr>
          <p:spPr bwMode="auto">
            <a:xfrm flipH="1">
              <a:off x="2189" y="1297"/>
              <a:ext cx="157" cy="47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812" name="AutoShape 1444"/>
            <p:cNvSpPr>
              <a:spLocks noChangeArrowheads="1"/>
            </p:cNvSpPr>
            <p:nvPr/>
          </p:nvSpPr>
          <p:spPr bwMode="auto">
            <a:xfrm flipH="1">
              <a:off x="1905" y="1098"/>
              <a:ext cx="1374" cy="1517"/>
            </a:xfrm>
            <a:custGeom>
              <a:avLst/>
              <a:gdLst>
                <a:gd name="G0" fmla="sin 10800 -4937353"/>
                <a:gd name="G1" fmla="+- G0 10800 0"/>
                <a:gd name="G2" fmla="cos 10800 -493735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0799 w 21600"/>
                <a:gd name="T13" fmla="*/ 385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13532" y="351"/>
                  </a:moveTo>
                  <a:cubicBezTo>
                    <a:pt x="18285" y="1594"/>
                    <a:pt x="21600" y="5887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3532" y="351"/>
                  </a:moveTo>
                  <a:cubicBezTo>
                    <a:pt x="18285" y="1594"/>
                    <a:pt x="21600" y="5887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813" name="AutoShape 1445"/>
            <p:cNvSpPr>
              <a:spLocks noChangeArrowheads="1"/>
            </p:cNvSpPr>
            <p:nvPr/>
          </p:nvSpPr>
          <p:spPr bwMode="auto">
            <a:xfrm flipV="1">
              <a:off x="2435" y="675"/>
              <a:ext cx="978" cy="1322"/>
            </a:xfrm>
            <a:custGeom>
              <a:avLst/>
              <a:gdLst>
                <a:gd name="G0" fmla="sin 10800 1896456"/>
                <a:gd name="G1" fmla="+- G0 10800 0"/>
                <a:gd name="G2" fmla="cos 10800 1896456"/>
                <a:gd name="G3" fmla="+- G2 10800 0"/>
                <a:gd name="G4" fmla="sin 10800 9543270"/>
                <a:gd name="G5" fmla="+- G4 10800 0"/>
                <a:gd name="G6" fmla="cos 10800 9543270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975 w 21600"/>
                <a:gd name="T13" fmla="*/ 10799 h 21600"/>
                <a:gd name="T14" fmla="*/ 20307 w 21600"/>
                <a:gd name="T15" fmla="*/ 215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20251" y="16025"/>
                  </a:moveTo>
                  <a:cubicBezTo>
                    <a:pt x="18350" y="19464"/>
                    <a:pt x="14730" y="21599"/>
                    <a:pt x="10800" y="21600"/>
                  </a:cubicBezTo>
                  <a:cubicBezTo>
                    <a:pt x="7234" y="21600"/>
                    <a:pt x="3899" y="19840"/>
                    <a:pt x="1886" y="16897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20251" y="16025"/>
                  </a:moveTo>
                  <a:cubicBezTo>
                    <a:pt x="18350" y="19464"/>
                    <a:pt x="14730" y="21599"/>
                    <a:pt x="10800" y="21600"/>
                  </a:cubicBezTo>
                  <a:cubicBezTo>
                    <a:pt x="7234" y="21600"/>
                    <a:pt x="3899" y="19840"/>
                    <a:pt x="1886" y="16897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814" name="AutoShape 1446"/>
            <p:cNvSpPr>
              <a:spLocks noChangeArrowheads="1"/>
            </p:cNvSpPr>
            <p:nvPr/>
          </p:nvSpPr>
          <p:spPr bwMode="auto">
            <a:xfrm flipH="1">
              <a:off x="1975" y="1005"/>
              <a:ext cx="602" cy="1510"/>
            </a:xfrm>
            <a:custGeom>
              <a:avLst/>
              <a:gdLst>
                <a:gd name="G0" fmla="sin 10800 -7200065"/>
                <a:gd name="G1" fmla="+- G0 10800 0"/>
                <a:gd name="G2" fmla="cos 10800 -7200065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7207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7130" y="642"/>
                  </a:moveTo>
                  <a:cubicBezTo>
                    <a:pt x="8307" y="217"/>
                    <a:pt x="954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7130" y="642"/>
                  </a:moveTo>
                  <a:cubicBezTo>
                    <a:pt x="8307" y="217"/>
                    <a:pt x="954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815" name="AutoShape 1447"/>
            <p:cNvSpPr>
              <a:spLocks noChangeArrowheads="1"/>
            </p:cNvSpPr>
            <p:nvPr/>
          </p:nvSpPr>
          <p:spPr bwMode="auto">
            <a:xfrm flipH="1">
              <a:off x="1689" y="1045"/>
              <a:ext cx="923" cy="1508"/>
            </a:xfrm>
            <a:custGeom>
              <a:avLst/>
              <a:gdLst>
                <a:gd name="G0" fmla="sin 10800 -7487739"/>
                <a:gd name="G1" fmla="+- G0 10800 0"/>
                <a:gd name="G2" fmla="cos 10800 -7487739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6339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6363" y="953"/>
                  </a:moveTo>
                  <a:cubicBezTo>
                    <a:pt x="7757" y="324"/>
                    <a:pt x="9270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6363" y="953"/>
                  </a:moveTo>
                  <a:cubicBezTo>
                    <a:pt x="7757" y="324"/>
                    <a:pt x="9270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816" name="AutoShape 1448"/>
            <p:cNvSpPr>
              <a:spLocks noChangeArrowheads="1"/>
            </p:cNvSpPr>
            <p:nvPr/>
          </p:nvSpPr>
          <p:spPr bwMode="auto">
            <a:xfrm flipH="1">
              <a:off x="1633" y="905"/>
              <a:ext cx="965" cy="1510"/>
            </a:xfrm>
            <a:custGeom>
              <a:avLst/>
              <a:gdLst>
                <a:gd name="G0" fmla="sin 10800 -8291692"/>
                <a:gd name="G1" fmla="+- G0 10800 0"/>
                <a:gd name="G2" fmla="cos 10800 -8291692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421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372" y="2120"/>
                  </a:moveTo>
                  <a:cubicBezTo>
                    <a:pt x="6232" y="743"/>
                    <a:pt x="8485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372" y="2120"/>
                  </a:moveTo>
                  <a:cubicBezTo>
                    <a:pt x="6232" y="743"/>
                    <a:pt x="8485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817" name="AutoShape 1449"/>
            <p:cNvSpPr>
              <a:spLocks noChangeArrowheads="1"/>
            </p:cNvSpPr>
            <p:nvPr/>
          </p:nvSpPr>
          <p:spPr bwMode="auto">
            <a:xfrm>
              <a:off x="2453" y="1013"/>
              <a:ext cx="153" cy="1511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00CC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818" name="AutoShape 1450"/>
            <p:cNvSpPr>
              <a:spLocks noChangeArrowheads="1"/>
            </p:cNvSpPr>
            <p:nvPr/>
          </p:nvSpPr>
          <p:spPr bwMode="auto">
            <a:xfrm>
              <a:off x="2436" y="1009"/>
              <a:ext cx="404" cy="1510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819" name="AutoShape 1451"/>
            <p:cNvSpPr>
              <a:spLocks noChangeArrowheads="1"/>
            </p:cNvSpPr>
            <p:nvPr/>
          </p:nvSpPr>
          <p:spPr bwMode="auto">
            <a:xfrm>
              <a:off x="2430" y="909"/>
              <a:ext cx="575" cy="1510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820" name="Freeform 1452"/>
            <p:cNvSpPr>
              <a:spLocks noChangeArrowheads="1"/>
            </p:cNvSpPr>
            <p:nvPr/>
          </p:nvSpPr>
          <p:spPr bwMode="auto">
            <a:xfrm>
              <a:off x="2633" y="1379"/>
              <a:ext cx="156" cy="47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821" name="Freeform 1453"/>
            <p:cNvSpPr>
              <a:spLocks noChangeArrowheads="1"/>
            </p:cNvSpPr>
            <p:nvPr/>
          </p:nvSpPr>
          <p:spPr bwMode="auto">
            <a:xfrm rot="19680000" flipV="1">
              <a:off x="2389" y="1222"/>
              <a:ext cx="142" cy="270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822" name="AutoShape 1454"/>
            <p:cNvSpPr>
              <a:spLocks noChangeArrowheads="1"/>
            </p:cNvSpPr>
            <p:nvPr/>
          </p:nvSpPr>
          <p:spPr bwMode="auto">
            <a:xfrm flipH="1">
              <a:off x="1589" y="790"/>
              <a:ext cx="969" cy="1510"/>
            </a:xfrm>
            <a:custGeom>
              <a:avLst/>
              <a:gdLst>
                <a:gd name="G0" fmla="sin 10800 -8836577"/>
                <a:gd name="G1" fmla="+- G0 10800 0"/>
                <a:gd name="G2" fmla="cos 10800 -8836577"/>
                <a:gd name="G3" fmla="+- G2 10800 0"/>
                <a:gd name="G4" fmla="sin 10800 122518"/>
                <a:gd name="G5" fmla="+- G4 10800 0"/>
                <a:gd name="G6" fmla="cos 10800 122518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3294 w 21600"/>
                <a:gd name="T13" fmla="*/ 0 h 21600"/>
                <a:gd name="T14" fmla="*/ 21599 w 21600"/>
                <a:gd name="T15" fmla="*/ 109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3185" y="3141"/>
                  </a:moveTo>
                  <a:cubicBezTo>
                    <a:pt x="5208" y="1129"/>
                    <a:pt x="7946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3185" y="3141"/>
                  </a:moveTo>
                  <a:cubicBezTo>
                    <a:pt x="5208" y="1129"/>
                    <a:pt x="7946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17"/>
                    <a:pt x="21598" y="11034"/>
                    <a:pt x="21594" y="11152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823" name="AutoShape 1455"/>
            <p:cNvSpPr>
              <a:spLocks noChangeArrowheads="1"/>
            </p:cNvSpPr>
            <p:nvPr/>
          </p:nvSpPr>
          <p:spPr bwMode="auto">
            <a:xfrm flipH="1">
              <a:off x="1677" y="628"/>
              <a:ext cx="806" cy="1490"/>
            </a:xfrm>
            <a:custGeom>
              <a:avLst/>
              <a:gdLst>
                <a:gd name="G0" fmla="sin 10800 -9670994"/>
                <a:gd name="G1" fmla="+- G0 10800 0"/>
                <a:gd name="G2" fmla="cos 10800 -9670994"/>
                <a:gd name="G3" fmla="+- G2 10800 0"/>
                <a:gd name="G4" fmla="sin 10800 -3329666"/>
                <a:gd name="G5" fmla="+- G4 10800 0"/>
                <a:gd name="G6" fmla="cos 10800 -3329666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7 w 21600"/>
                <a:gd name="T13" fmla="*/ 0 h 21600"/>
                <a:gd name="T14" fmla="*/ 17757 w 21600"/>
                <a:gd name="T15" fmla="*/ 107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1684" y="5007"/>
                  </a:moveTo>
                  <a:cubicBezTo>
                    <a:pt x="3666" y="1888"/>
                    <a:pt x="7105" y="-1"/>
                    <a:pt x="10800" y="0"/>
                  </a:cubicBezTo>
                  <a:cubicBezTo>
                    <a:pt x="13286" y="0"/>
                    <a:pt x="15696" y="857"/>
                    <a:pt x="17623" y="2429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684" y="5007"/>
                  </a:moveTo>
                  <a:cubicBezTo>
                    <a:pt x="3666" y="1888"/>
                    <a:pt x="7105" y="-1"/>
                    <a:pt x="10800" y="0"/>
                  </a:cubicBezTo>
                  <a:cubicBezTo>
                    <a:pt x="13286" y="0"/>
                    <a:pt x="15696" y="857"/>
                    <a:pt x="17623" y="2429"/>
                  </a:cubicBezTo>
                </a:path>
              </a:pathLst>
            </a:custGeom>
            <a:noFill/>
            <a:ln w="9360">
              <a:solidFill>
                <a:srgbClr val="00CC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824" name="AutoShape 1456"/>
            <p:cNvSpPr>
              <a:spLocks noChangeArrowheads="1"/>
            </p:cNvSpPr>
            <p:nvPr/>
          </p:nvSpPr>
          <p:spPr bwMode="auto">
            <a:xfrm>
              <a:off x="2391" y="941"/>
              <a:ext cx="342" cy="1490"/>
            </a:xfrm>
            <a:custGeom>
              <a:avLst/>
              <a:gdLst>
                <a:gd name="G0" fmla="sin 10800 -8369693"/>
                <a:gd name="G1" fmla="+- G0 10800 0"/>
                <a:gd name="G2" fmla="cos 10800 -8369693"/>
                <a:gd name="G3" fmla="+- G2 10800 0"/>
                <a:gd name="G4" fmla="sin 10800 -2219995"/>
                <a:gd name="G5" fmla="+- G4 10800 0"/>
                <a:gd name="G6" fmla="cos 10800 -2219995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4273 w 21600"/>
                <a:gd name="T13" fmla="*/ 0 h 21600"/>
                <a:gd name="T14" fmla="*/ 19831 w 21600"/>
                <a:gd name="T15" fmla="*/ 1079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4398" y="0"/>
                    <a:pt x="17760" y="1792"/>
                    <a:pt x="19766" y="4779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4193" y="2256"/>
                  </a:moveTo>
                  <a:cubicBezTo>
                    <a:pt x="6085" y="793"/>
                    <a:pt x="8408" y="-1"/>
                    <a:pt x="10800" y="0"/>
                  </a:cubicBezTo>
                  <a:cubicBezTo>
                    <a:pt x="14398" y="0"/>
                    <a:pt x="17760" y="1792"/>
                    <a:pt x="19766" y="4779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825" name="Freeform 1457"/>
            <p:cNvSpPr>
              <a:spLocks noChangeArrowheads="1"/>
            </p:cNvSpPr>
            <p:nvPr/>
          </p:nvSpPr>
          <p:spPr bwMode="auto">
            <a:xfrm flipH="1">
              <a:off x="1723" y="1336"/>
              <a:ext cx="351" cy="49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826" name="Freeform 1458"/>
            <p:cNvSpPr>
              <a:spLocks noChangeArrowheads="1"/>
            </p:cNvSpPr>
            <p:nvPr/>
          </p:nvSpPr>
          <p:spPr bwMode="auto">
            <a:xfrm flipH="1">
              <a:off x="1888" y="816"/>
              <a:ext cx="225" cy="49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827" name="Freeform 1459"/>
            <p:cNvSpPr>
              <a:spLocks noChangeArrowheads="1"/>
            </p:cNvSpPr>
            <p:nvPr/>
          </p:nvSpPr>
          <p:spPr bwMode="auto">
            <a:xfrm flipH="1">
              <a:off x="2146" y="669"/>
              <a:ext cx="135" cy="49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828" name="Freeform 1460"/>
            <p:cNvSpPr>
              <a:spLocks noChangeArrowheads="1"/>
            </p:cNvSpPr>
            <p:nvPr/>
          </p:nvSpPr>
          <p:spPr bwMode="auto">
            <a:xfrm>
              <a:off x="2988" y="1264"/>
              <a:ext cx="326" cy="51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829" name="Freeform 1461"/>
            <p:cNvSpPr>
              <a:spLocks noChangeArrowheads="1"/>
            </p:cNvSpPr>
            <p:nvPr/>
          </p:nvSpPr>
          <p:spPr bwMode="auto">
            <a:xfrm>
              <a:off x="2819" y="1002"/>
              <a:ext cx="490" cy="345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830" name="Freeform 1462"/>
            <p:cNvSpPr>
              <a:spLocks noChangeArrowheads="1"/>
            </p:cNvSpPr>
            <p:nvPr/>
          </p:nvSpPr>
          <p:spPr bwMode="auto">
            <a:xfrm>
              <a:off x="2837" y="636"/>
              <a:ext cx="214" cy="46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831" name="Freeform 1463"/>
            <p:cNvSpPr>
              <a:spLocks noChangeArrowheads="1"/>
            </p:cNvSpPr>
            <p:nvPr/>
          </p:nvSpPr>
          <p:spPr bwMode="auto">
            <a:xfrm rot="20220000">
              <a:off x="2625" y="1023"/>
              <a:ext cx="144" cy="271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832" name="Freeform 1464"/>
            <p:cNvSpPr>
              <a:spLocks noChangeArrowheads="1"/>
            </p:cNvSpPr>
            <p:nvPr/>
          </p:nvSpPr>
          <p:spPr bwMode="auto">
            <a:xfrm rot="1380000" flipH="1">
              <a:off x="2114" y="1014"/>
              <a:ext cx="142" cy="27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40" y="16"/>
                </a:cxn>
                <a:cxn ang="0">
                  <a:pos x="96" y="160"/>
                </a:cxn>
                <a:cxn ang="0">
                  <a:pos x="336" y="160"/>
                </a:cxn>
                <a:cxn ang="0">
                  <a:pos x="192" y="304"/>
                </a:cxn>
                <a:cxn ang="0">
                  <a:pos x="384" y="352"/>
                </a:cxn>
                <a:cxn ang="0">
                  <a:pos x="288" y="448"/>
                </a:cxn>
                <a:cxn ang="0">
                  <a:pos x="480" y="496"/>
                </a:cxn>
                <a:cxn ang="0">
                  <a:pos x="384" y="592"/>
                </a:cxn>
                <a:cxn ang="0">
                  <a:pos x="528" y="640"/>
                </a:cxn>
                <a:cxn ang="0">
                  <a:pos x="480" y="736"/>
                </a:cxn>
                <a:cxn ang="0">
                  <a:pos x="576" y="832"/>
                </a:cxn>
                <a:cxn ang="0">
                  <a:pos x="576" y="928"/>
                </a:cxn>
                <a:cxn ang="0">
                  <a:pos x="672" y="1072"/>
                </a:cxn>
                <a:cxn ang="0">
                  <a:pos x="624" y="1216"/>
                </a:cxn>
                <a:cxn ang="0">
                  <a:pos x="720" y="1312"/>
                </a:cxn>
                <a:cxn ang="0">
                  <a:pos x="672" y="1456"/>
                </a:cxn>
                <a:cxn ang="0">
                  <a:pos x="720" y="1600"/>
                </a:cxn>
                <a:cxn ang="0">
                  <a:pos x="672" y="1696"/>
                </a:cxn>
                <a:cxn ang="0">
                  <a:pos x="768" y="1840"/>
                </a:cxn>
                <a:cxn ang="0">
                  <a:pos x="720" y="1984"/>
                </a:cxn>
                <a:cxn ang="0">
                  <a:pos x="768" y="2176"/>
                </a:cxn>
                <a:cxn ang="0">
                  <a:pos x="720" y="2224"/>
                </a:cxn>
                <a:cxn ang="0">
                  <a:pos x="768" y="2368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360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7833" name="Picture 146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0113" y="981075"/>
            <a:ext cx="866775" cy="752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7834" name="Picture 146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1773238"/>
            <a:ext cx="952500" cy="95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7835" name="Picture 146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27988" y="225425"/>
            <a:ext cx="866775" cy="752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7836" name="Picture 146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7350" y="5759450"/>
            <a:ext cx="952500" cy="95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7837" name="noi vong tay lo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820150" y="6538913"/>
            <a:ext cx="304800" cy="304800"/>
          </a:xfrm>
          <a:prstGeom prst="rect">
            <a:avLst/>
          </a:prstGeom>
          <a:noFill/>
        </p:spPr>
      </p:pic>
      <p:grpSp>
        <p:nvGrpSpPr>
          <p:cNvPr id="187838" name="Group 1470"/>
          <p:cNvGrpSpPr>
            <a:grpSpLocks/>
          </p:cNvGrpSpPr>
          <p:nvPr/>
        </p:nvGrpSpPr>
        <p:grpSpPr bwMode="auto">
          <a:xfrm>
            <a:off x="2141538" y="2282825"/>
            <a:ext cx="5715000" cy="1905000"/>
            <a:chOff x="432" y="528"/>
            <a:chExt cx="4896" cy="2112"/>
          </a:xfrm>
        </p:grpSpPr>
        <p:sp>
          <p:nvSpPr>
            <p:cNvPr id="187839" name="WordArt 1471"/>
            <p:cNvSpPr>
              <a:spLocks noChangeArrowheads="1" noChangeShapeType="1" noTextEdit="1"/>
            </p:cNvSpPr>
            <p:nvPr/>
          </p:nvSpPr>
          <p:spPr bwMode="auto">
            <a:xfrm>
              <a:off x="672" y="1824"/>
              <a:ext cx="4272" cy="8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3366FF"/>
                  </a:solidFill>
                  <a:latin typeface="Times New Roman"/>
                  <a:cs typeface="Times New Roman"/>
                </a:rPr>
                <a:t>Chúc quý thầy cô giáo và các em học sinh sức khỏe</a:t>
              </a:r>
            </a:p>
          </p:txBody>
        </p:sp>
        <p:sp>
          <p:nvSpPr>
            <p:cNvPr id="187840" name="WordArt 1472"/>
            <p:cNvSpPr>
              <a:spLocks noChangeArrowheads="1" noChangeShapeType="1" noTextEdit="1"/>
            </p:cNvSpPr>
            <p:nvPr/>
          </p:nvSpPr>
          <p:spPr bwMode="auto">
            <a:xfrm>
              <a:off x="432" y="528"/>
              <a:ext cx="4896" cy="1536"/>
            </a:xfrm>
            <a:prstGeom prst="rect">
              <a:avLst/>
            </a:prstGeom>
          </p:spPr>
          <p:txBody>
            <a:bodyPr wrap="none" fromWordArt="1">
              <a:prstTxWarp prst="textDeflateBottom">
                <a:avLst>
                  <a:gd name="adj" fmla="val 31968"/>
                </a:avLst>
              </a:prstTxWarp>
            </a:bodyPr>
            <a:lstStyle/>
            <a:p>
              <a:pPr algn="ctr"/>
              <a:r>
                <a:rPr lang="vi-VN" sz="3600" b="1" kern="10">
                  <a:ln w="9525">
                    <a:solidFill>
                      <a:srgbClr val="00FF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Xin Chân Thành Cảm Ơn</a:t>
              </a:r>
              <a:endParaRPr lang="en-US" sz="3600" b="1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6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0" dur="2000"/>
                                        <p:tgtEl>
                                          <p:spTgt spid="186370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11" dur="1000" autoRev="1" fill="hold"/>
                                        <p:tgtEl>
                                          <p:spTgt spid="186370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86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86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18" dur="2000"/>
                                        <p:tgtEl>
                                          <p:spTgt spid="186370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6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21" dur="2000"/>
                                        <p:tgtEl>
                                          <p:spTgt spid="186461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22" dur="1000" autoRev="1" fill="hold"/>
                                        <p:tgtEl>
                                          <p:spTgt spid="186461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2000" fill="hold"/>
                                        <p:tgtEl>
                                          <p:spTgt spid="186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2000" fill="hold"/>
                                        <p:tgtEl>
                                          <p:spTgt spid="186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29" dur="2000"/>
                                        <p:tgtEl>
                                          <p:spTgt spid="186461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6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32" dur="2000"/>
                                        <p:tgtEl>
                                          <p:spTgt spid="186552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33" dur="1000" autoRev="1" fill="hold"/>
                                        <p:tgtEl>
                                          <p:spTgt spid="186552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2000" fill="hold"/>
                                        <p:tgtEl>
                                          <p:spTgt spid="186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2000" fill="hold"/>
                                        <p:tgtEl>
                                          <p:spTgt spid="186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40" dur="2000"/>
                                        <p:tgtEl>
                                          <p:spTgt spid="186552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6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43" dur="2000"/>
                                        <p:tgtEl>
                                          <p:spTgt spid="186643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44" dur="1000" autoRev="1" fill="hold"/>
                                        <p:tgtEl>
                                          <p:spTgt spid="186643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9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47" dur="2000"/>
                                        <p:tgtEl>
                                          <p:spTgt spid="186643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2" dur="2000" fill="hold"/>
                                        <p:tgtEl>
                                          <p:spTgt spid="186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2000" fill="hold"/>
                                        <p:tgtEl>
                                          <p:spTgt spid="186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6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55" dur="2000"/>
                                        <p:tgtEl>
                                          <p:spTgt spid="186738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56" dur="1000" autoRev="1" fill="hold"/>
                                        <p:tgtEl>
                                          <p:spTgt spid="186738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0" dur="2000" fill="hold"/>
                                        <p:tgtEl>
                                          <p:spTgt spid="186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2000" fill="hold"/>
                                        <p:tgtEl>
                                          <p:spTgt spid="186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63" dur="2000"/>
                                        <p:tgtEl>
                                          <p:spTgt spid="186738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6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6" dur="2000"/>
                                        <p:tgtEl>
                                          <p:spTgt spid="186829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67" dur="1000" autoRev="1" fill="hold"/>
                                        <p:tgtEl>
                                          <p:spTgt spid="186829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" dur="2000" fill="hold"/>
                                        <p:tgtEl>
                                          <p:spTgt spid="186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2000" fill="hold"/>
                                        <p:tgtEl>
                                          <p:spTgt spid="186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74" dur="2000"/>
                                        <p:tgtEl>
                                          <p:spTgt spid="186829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6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77" dur="2000"/>
                                        <p:tgtEl>
                                          <p:spTgt spid="186920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78" dur="1000" autoRev="1" fill="hold"/>
                                        <p:tgtEl>
                                          <p:spTgt spid="186920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8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2" dur="2000" fill="hold"/>
                                        <p:tgtEl>
                                          <p:spTgt spid="187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" dur="2000" fill="hold"/>
                                        <p:tgtEl>
                                          <p:spTgt spid="187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85" dur="2000"/>
                                        <p:tgtEl>
                                          <p:spTgt spid="186920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6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88" dur="2000"/>
                                        <p:tgtEl>
                                          <p:spTgt spid="187011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89" dur="1000" autoRev="1" fill="hold"/>
                                        <p:tgtEl>
                                          <p:spTgt spid="187011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91" presetID="9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92" dur="2000"/>
                                        <p:tgtEl>
                                          <p:spTgt spid="187011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0"/>
                            </p:stCondLst>
                            <p:childTnLst>
                              <p:par>
                                <p:cTn id="9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7" dur="2000" fill="hold"/>
                                        <p:tgtEl>
                                          <p:spTgt spid="187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8" dur="2000" fill="hold"/>
                                        <p:tgtEl>
                                          <p:spTgt spid="187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26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00" dur="2000"/>
                                        <p:tgtEl>
                                          <p:spTgt spid="187105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101" dur="1000" autoRev="1" fill="hold"/>
                                        <p:tgtEl>
                                          <p:spTgt spid="187105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103" dur="2000"/>
                                        <p:tgtEl>
                                          <p:spTgt spid="187105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8" dur="2000" fill="hold"/>
                                        <p:tgtEl>
                                          <p:spTgt spid="18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9" dur="2000" fill="hold"/>
                                        <p:tgtEl>
                                          <p:spTgt spid="18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26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11" dur="2000"/>
                                        <p:tgtEl>
                                          <p:spTgt spid="187196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112" dur="1000" autoRev="1" fill="hold"/>
                                        <p:tgtEl>
                                          <p:spTgt spid="187196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114" dur="2000"/>
                                        <p:tgtEl>
                                          <p:spTgt spid="187196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9" dur="2000" fill="hold"/>
                                        <p:tgtEl>
                                          <p:spTgt spid="187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0" dur="2000" fill="hold"/>
                                        <p:tgtEl>
                                          <p:spTgt spid="187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26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22" dur="2000"/>
                                        <p:tgtEl>
                                          <p:spTgt spid="187287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123" dur="1000" autoRev="1" fill="hold"/>
                                        <p:tgtEl>
                                          <p:spTgt spid="187287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125" dur="2000"/>
                                        <p:tgtEl>
                                          <p:spTgt spid="187287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0" dur="2000" fill="hold"/>
                                        <p:tgtEl>
                                          <p:spTgt spid="187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1" dur="2000" fill="hold"/>
                                        <p:tgtEl>
                                          <p:spTgt spid="187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26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33" dur="2000"/>
                                        <p:tgtEl>
                                          <p:spTgt spid="187378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134" dur="1000" autoRev="1" fill="hold"/>
                                        <p:tgtEl>
                                          <p:spTgt spid="187378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136" dur="2000"/>
                                        <p:tgtEl>
                                          <p:spTgt spid="187378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1" dur="2000" fill="hold"/>
                                        <p:tgtEl>
                                          <p:spTgt spid="187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2" dur="2000" fill="hold"/>
                                        <p:tgtEl>
                                          <p:spTgt spid="187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26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44" dur="2000"/>
                                        <p:tgtEl>
                                          <p:spTgt spid="187469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145" dur="1000" autoRev="1" fill="hold"/>
                                        <p:tgtEl>
                                          <p:spTgt spid="187469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147" dur="2000"/>
                                        <p:tgtEl>
                                          <p:spTgt spid="187469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2" dur="2000" fill="hold"/>
                                        <p:tgtEl>
                                          <p:spTgt spid="187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3" dur="2000" fill="hold"/>
                                        <p:tgtEl>
                                          <p:spTgt spid="187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26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55" dur="2000"/>
                                        <p:tgtEl>
                                          <p:spTgt spid="187560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156" dur="1000" autoRev="1" fill="hold"/>
                                        <p:tgtEl>
                                          <p:spTgt spid="187560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158" dur="2000"/>
                                        <p:tgtEl>
                                          <p:spTgt spid="187560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3" dur="2000" fill="hold"/>
                                        <p:tgtEl>
                                          <p:spTgt spid="18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4" dur="2000" fill="hold"/>
                                        <p:tgtEl>
                                          <p:spTgt spid="18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26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66" dur="2000"/>
                                        <p:tgtEl>
                                          <p:spTgt spid="187651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167" dur="1000" autoRev="1" fill="hold"/>
                                        <p:tgtEl>
                                          <p:spTgt spid="187651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8" presetID="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169" dur="2000"/>
                                        <p:tgtEl>
                                          <p:spTgt spid="187651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4" dur="2000" fill="hold"/>
                                        <p:tgtEl>
                                          <p:spTgt spid="187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5" dur="2000" fill="hold"/>
                                        <p:tgtEl>
                                          <p:spTgt spid="187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6" presetID="26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77" dur="2000"/>
                                        <p:tgtEl>
                                          <p:spTgt spid="187742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178" dur="1000" autoRev="1" fill="hold"/>
                                        <p:tgtEl>
                                          <p:spTgt spid="187742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180" dur="2000"/>
                                        <p:tgtEl>
                                          <p:spTgt spid="187742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87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87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87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87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187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4" dur="162116" fill="hold"/>
                                        <p:tgtEl>
                                          <p:spTgt spid="1878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837"/>
                  </p:tgtEl>
                </p:cond>
              </p:nextCondLst>
            </p:seq>
            <p:audio>
              <p:cMediaNode>
                <p:cTn id="19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783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79413" y="0"/>
            <a:ext cx="8229600" cy="1169988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>
                <a:solidFill>
                  <a:srgbClr val="00B05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>
                <a:solidFill>
                  <a:srgbClr val="00B050"/>
                </a:solidFill>
                <a:latin typeface="+mj-lt"/>
                <a:ea typeface="+mj-ea"/>
                <a:cs typeface="+mj-cs"/>
              </a:rPr>
            </a:br>
            <a:endParaRPr lang="en-US" sz="2400" b="1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>
            <a:spLocks noChangeArrowheads="1"/>
          </p:cNvSpPr>
          <p:nvPr/>
        </p:nvSpPr>
        <p:spPr bwMode="auto">
          <a:xfrm>
            <a:off x="1735138" y="1654175"/>
            <a:ext cx="7408862" cy="1642348"/>
          </a:xfrm>
          <a:prstGeom prst="irregularSeal1">
            <a:avLst/>
          </a:prstGeom>
          <a:solidFill>
            <a:srgbClr val="CCFFFF"/>
          </a:solidFill>
          <a:ln w="9525">
            <a:solidFill>
              <a:srgbClr val="99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err="1" smtClean="0">
                <a:solidFill>
                  <a:srgbClr val="0F02BE"/>
                </a:solidFill>
                <a:latin typeface="Book Antiqua" pitchFamily="18" charset="0"/>
              </a:rPr>
              <a:t>Ôn</a:t>
            </a:r>
            <a:r>
              <a:rPr lang="en-US" sz="3200" dirty="0" smtClean="0">
                <a:solidFill>
                  <a:srgbClr val="0F02BE"/>
                </a:solidFill>
                <a:latin typeface="Book Antiqua" pitchFamily="18" charset="0"/>
              </a:rPr>
              <a:t> </a:t>
            </a:r>
            <a:r>
              <a:rPr lang="en-US" sz="3200" dirty="0" err="1" smtClean="0">
                <a:solidFill>
                  <a:srgbClr val="0F02BE"/>
                </a:solidFill>
                <a:latin typeface="Book Antiqua" pitchFamily="18" charset="0"/>
              </a:rPr>
              <a:t>bài</a:t>
            </a:r>
            <a:r>
              <a:rPr lang="en-US" sz="3200" dirty="0" smtClean="0">
                <a:solidFill>
                  <a:srgbClr val="0F02BE"/>
                </a:solidFill>
                <a:latin typeface="Book Antiqua" pitchFamily="18" charset="0"/>
              </a:rPr>
              <a:t> </a:t>
            </a:r>
            <a:r>
              <a:rPr lang="en-US" sz="3200" dirty="0" err="1">
                <a:solidFill>
                  <a:srgbClr val="0F02BE"/>
                </a:solidFill>
                <a:latin typeface="Book Antiqua" pitchFamily="18" charset="0"/>
              </a:rPr>
              <a:t>cũ</a:t>
            </a:r>
            <a:r>
              <a:rPr lang="en-US" sz="3200" dirty="0">
                <a:solidFill>
                  <a:srgbClr val="0F02BE"/>
                </a:solidFill>
                <a:latin typeface="Book Antiqua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08063" y="2681288"/>
            <a:ext cx="7526337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latin typeface=".VnTime" pitchFamily="34" charset="0"/>
              </a:rPr>
              <a:t>- Em hiÓu thÕ nµo lµ ý chÝ?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>
                <a:solidFill>
                  <a:srgbClr val="0000FF"/>
                </a:solidFill>
                <a:latin typeface=".VnTimeH" pitchFamily="34" charset="0"/>
              </a:rPr>
              <a:t>ý</a:t>
            </a:r>
            <a:r>
              <a:rPr lang="en-US" sz="2400">
                <a:solidFill>
                  <a:srgbClr val="0000FF"/>
                </a:solidFill>
                <a:latin typeface=".VnTime" pitchFamily="34" charset="0"/>
              </a:rPr>
              <a:t> chÝ lµ kh¶ n¨ng tù x¸c ®Þnh môc ®Ých vµ v­ît qua mäi khã kh¨n ®Ó h­íng tíi môc ®Ých ®ã.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latin typeface="Book Antiqua" pitchFamily="18" charset="0"/>
              </a:rPr>
              <a:t>- </a:t>
            </a:r>
            <a:r>
              <a:rPr lang="en-US" sz="2400">
                <a:latin typeface=".VnTime" pitchFamily="34" charset="0"/>
              </a:rPr>
              <a:t>NghÞ lùc cã nghÜa lµ g×?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-US" sz="2400"/>
              <a:t> </a:t>
            </a:r>
            <a:r>
              <a:rPr lang="en-US" sz="2400">
                <a:solidFill>
                  <a:srgbClr val="0000FF"/>
                </a:solidFill>
                <a:latin typeface=".VnTime" pitchFamily="34" charset="0"/>
              </a:rPr>
              <a:t>NghÞ lùc lµ søc m¹nh tinh thÇn lµm cho con ng­êi kiªn quyÕt trong hµnh ®éng, kh«ng lïi b­íc tr­íc mäi khã kh¨n.</a:t>
            </a:r>
            <a:br>
              <a:rPr lang="en-US" sz="2400">
                <a:solidFill>
                  <a:srgbClr val="0000FF"/>
                </a:solidFill>
                <a:latin typeface=".VnTime" pitchFamily="34" charset="0"/>
              </a:rPr>
            </a:br>
            <a:endParaRPr lang="en-US" sz="2400">
              <a:solidFill>
                <a:srgbClr val="0000FF"/>
              </a:solidFill>
              <a:latin typeface=".VnTime" pitchFamily="34" charset="0"/>
            </a:endParaRPr>
          </a:p>
        </p:txBody>
      </p:sp>
      <p:pic>
        <p:nvPicPr>
          <p:cNvPr id="80906" name="Picture 10" descr="0307_1j_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600" y="2527300"/>
            <a:ext cx="762000" cy="2857500"/>
          </a:xfrm>
          <a:prstGeom prst="rect">
            <a:avLst/>
          </a:prstGeom>
          <a:noFill/>
        </p:spPr>
      </p:pic>
      <p:pic>
        <p:nvPicPr>
          <p:cNvPr id="80907" name="Picture 11" descr="0307_1j_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2579688"/>
            <a:ext cx="76200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5613" y="1936750"/>
            <a:ext cx="8229600" cy="1169988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/>
            <a:r>
              <a:rPr lang="en-US" sz="4400" dirty="0">
                <a:solidFill>
                  <a:srgbClr val="FF00FF"/>
                </a:solidFill>
                <a:latin typeface="Times New Roman" pitchFamily="18" charset="0"/>
              </a:rPr>
              <a:t/>
            </a:r>
            <a:br>
              <a:rPr lang="en-US" sz="4400" dirty="0">
                <a:solidFill>
                  <a:srgbClr val="FF00FF"/>
                </a:solidFill>
                <a:latin typeface="Times New Roman" pitchFamily="18" charset="0"/>
              </a:rPr>
            </a:br>
            <a:r>
              <a:rPr lang="en-US" sz="4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15AB7D"/>
                </a:solidFill>
                <a:latin typeface=".VnSouthern" pitchFamily="34" charset="0"/>
              </a:rPr>
              <a:t>LuyÖn</a:t>
            </a:r>
            <a:r>
              <a:rPr lang="en-US" sz="4400" dirty="0">
                <a:solidFill>
                  <a:srgbClr val="15AB7D"/>
                </a:solidFill>
                <a:latin typeface=".VnSouthern" pitchFamily="34" charset="0"/>
              </a:rPr>
              <a:t> </a:t>
            </a:r>
            <a:r>
              <a:rPr lang="en-US" sz="4400" dirty="0" err="1">
                <a:solidFill>
                  <a:srgbClr val="15AB7D"/>
                </a:solidFill>
                <a:latin typeface=".VnSouthern" pitchFamily="34" charset="0"/>
              </a:rPr>
              <a:t>tõ</a:t>
            </a:r>
            <a:r>
              <a:rPr lang="en-US" sz="4400" dirty="0">
                <a:solidFill>
                  <a:srgbClr val="15AB7D"/>
                </a:solidFill>
                <a:latin typeface=".VnSouthern" pitchFamily="34" charset="0"/>
              </a:rPr>
              <a:t> vµ </a:t>
            </a:r>
            <a:r>
              <a:rPr lang="en-US" sz="4400" dirty="0" err="1">
                <a:solidFill>
                  <a:srgbClr val="15AB7D"/>
                </a:solidFill>
                <a:latin typeface=".VnSouthern" pitchFamily="34" charset="0"/>
              </a:rPr>
              <a:t>c©u</a:t>
            </a:r>
            <a:r>
              <a:rPr lang="en-US" sz="4400" dirty="0">
                <a:solidFill>
                  <a:srgbClr val="15AB7D"/>
                </a:solidFill>
                <a:latin typeface=".VnSouthern" pitchFamily="34" charset="0"/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838" y="3589338"/>
            <a:ext cx="8412162" cy="64135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/>
            <a:r>
              <a:rPr 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Më réng vèn tõ: </a:t>
            </a:r>
            <a:r>
              <a:rPr 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odoniH" pitchFamily="34" charset="0"/>
              </a:rPr>
              <a:t>ý chÝ- nghÞ lùc</a:t>
            </a:r>
            <a:endParaRPr lang="en-US" sz="36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</p:txBody>
      </p:sp>
      <p:pic>
        <p:nvPicPr>
          <p:cNvPr id="82956" name="Picture 12" descr="1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7800"/>
            <a:ext cx="762000" cy="2857500"/>
          </a:xfrm>
          <a:prstGeom prst="rect">
            <a:avLst/>
          </a:prstGeom>
          <a:noFill/>
        </p:spPr>
      </p:pic>
      <p:pic>
        <p:nvPicPr>
          <p:cNvPr id="82957" name="Picture 13" descr="614680djq0l440oz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1900" y="5016500"/>
            <a:ext cx="2314575" cy="1104900"/>
          </a:xfrm>
          <a:prstGeom prst="rect">
            <a:avLst/>
          </a:prstGeom>
          <a:noFill/>
        </p:spPr>
      </p:pic>
      <p:pic>
        <p:nvPicPr>
          <p:cNvPr id="82958" name="Picture 14" descr="7EBE294D6094432994177346AC4BCD1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4572000"/>
            <a:ext cx="1371600" cy="2286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>
              <a:latin typeface=".VnTime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>
                <a:latin typeface=".VnTime" pitchFamily="34" charset="0"/>
              </a:rPr>
              <a:t>a, Nãi lªn ý chÝ, nghÞ lùc       M: quyÕt chÝ, …</a:t>
            </a:r>
          </a:p>
          <a:p>
            <a:pPr>
              <a:buFont typeface="Wingdings" pitchFamily="2" charset="2"/>
              <a:buNone/>
            </a:pPr>
            <a:r>
              <a:rPr lang="en-US">
                <a:latin typeface=".VnTime" pitchFamily="34" charset="0"/>
              </a:rPr>
              <a:t> cña con ng­êi.</a:t>
            </a:r>
          </a:p>
          <a:p>
            <a:pPr>
              <a:buFont typeface="Wingdings" pitchFamily="2" charset="2"/>
              <a:buNone/>
            </a:pPr>
            <a:endParaRPr lang="en-US">
              <a:latin typeface=".VnTime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>
                <a:latin typeface=".VnTime" pitchFamily="34" charset="0"/>
              </a:rPr>
              <a:t>b, Nªu lªn nh÷ng thö th¸ch    M: khã kh¨n, …</a:t>
            </a:r>
          </a:p>
          <a:p>
            <a:pPr>
              <a:buFont typeface="Wingdings" pitchFamily="2" charset="2"/>
              <a:buNone/>
            </a:pPr>
            <a:r>
              <a:rPr lang="en-US">
                <a:latin typeface=".VnTime" pitchFamily="34" charset="0"/>
              </a:rPr>
              <a:t> ®èi víi ý chÝ, nghÞ lùc </a:t>
            </a:r>
          </a:p>
          <a:p>
            <a:pPr>
              <a:buFont typeface="Wingdings" pitchFamily="2" charset="2"/>
              <a:buNone/>
            </a:pPr>
            <a:r>
              <a:rPr lang="en-US">
                <a:latin typeface=".VnTime" pitchFamily="34" charset="0"/>
              </a:rPr>
              <a:t>cña con ng­êi.</a:t>
            </a:r>
          </a:p>
        </p:txBody>
      </p:sp>
      <p:sp>
        <p:nvSpPr>
          <p:cNvPr id="150533" name="AutoShape 5"/>
          <p:cNvSpPr>
            <a:spLocks noGrp="1" noChangeArrowheads="1"/>
          </p:cNvSpPr>
          <p:nvPr>
            <p:ph type="title"/>
          </p:nvPr>
        </p:nvSpPr>
        <p:spPr>
          <a:xfrm>
            <a:off x="584200" y="341313"/>
            <a:ext cx="8229600" cy="1139825"/>
          </a:xfrm>
          <a:prstGeom prst="wedgeEllipseCallout">
            <a:avLst>
              <a:gd name="adj1" fmla="val -34606"/>
              <a:gd name="adj2" fmla="val 67139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>
                <a:latin typeface=".VnTime" pitchFamily="34" charset="0"/>
              </a:rPr>
              <a:t>Bµi tËp 1: T×m c¸c tõ:</a:t>
            </a:r>
            <a:r>
              <a:rPr lang="en-US"/>
              <a:t> </a:t>
            </a:r>
          </a:p>
        </p:txBody>
      </p:sp>
      <p:sp>
        <p:nvSpPr>
          <p:cNvPr id="150538" name="Line 10"/>
          <p:cNvSpPr>
            <a:spLocks noChangeShapeType="1"/>
          </p:cNvSpPr>
          <p:nvPr/>
        </p:nvSpPr>
        <p:spPr bwMode="auto">
          <a:xfrm>
            <a:off x="4762500" y="1905000"/>
            <a:ext cx="101600" cy="368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0540" name="Picture 12" descr="image1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0" y="4381500"/>
            <a:ext cx="2476500" cy="2476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 noChangeArrowheads="1"/>
          </p:cNvSpPr>
          <p:nvPr>
            <p:ph type="title"/>
          </p:nvPr>
        </p:nvSpPr>
        <p:spPr>
          <a:xfrm>
            <a:off x="406400" y="1833563"/>
            <a:ext cx="8343900" cy="4440237"/>
          </a:xfrm>
          <a:noFill/>
          <a:ln/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-US" sz="3800"/>
              <a:t> </a:t>
            </a:r>
            <a:r>
              <a:rPr lang="en-US" sz="3200">
                <a:latin typeface=".VnTime" pitchFamily="34" charset="0"/>
              </a:rPr>
              <a:t>T×m c¸c tõ:</a:t>
            </a:r>
            <a:r>
              <a:rPr lang="en-US" sz="3200"/>
              <a:t> </a:t>
            </a:r>
            <a:r>
              <a:rPr lang="en-US" sz="3200">
                <a:solidFill>
                  <a:srgbClr val="009E4F"/>
                </a:solidFill>
              </a:rPr>
              <a:t/>
            </a:r>
            <a:br>
              <a:rPr lang="en-US" sz="3200">
                <a:solidFill>
                  <a:srgbClr val="009E4F"/>
                </a:solidFill>
              </a:rPr>
            </a:br>
            <a:r>
              <a:rPr lang="en-US" sz="3200">
                <a:solidFill>
                  <a:srgbClr val="009E4F"/>
                </a:solidFill>
                <a:latin typeface=".VnTime" pitchFamily="34" charset="0"/>
              </a:rPr>
              <a:t>a, </a:t>
            </a:r>
            <a:r>
              <a:rPr lang="en-US" sz="3200" u="sng">
                <a:solidFill>
                  <a:srgbClr val="009E4F"/>
                </a:solidFill>
                <a:latin typeface=".VnTime" pitchFamily="34" charset="0"/>
              </a:rPr>
              <a:t>Nãi lªn ý chÝ</a:t>
            </a:r>
            <a:r>
              <a:rPr lang="en-US" sz="3200">
                <a:solidFill>
                  <a:srgbClr val="009E4F"/>
                </a:solidFill>
                <a:latin typeface=".VnTime" pitchFamily="34" charset="0"/>
              </a:rPr>
              <a:t>, </a:t>
            </a:r>
            <a:r>
              <a:rPr lang="en-US" sz="3200" u="sng">
                <a:solidFill>
                  <a:srgbClr val="009E4F"/>
                </a:solidFill>
                <a:latin typeface=".VnTime" pitchFamily="34" charset="0"/>
              </a:rPr>
              <a:t>nghÞ</a:t>
            </a:r>
            <a:r>
              <a:rPr lang="en-US" sz="3200">
                <a:solidFill>
                  <a:srgbClr val="009E4F"/>
                </a:solidFill>
                <a:latin typeface=".VnTime" pitchFamily="34" charset="0"/>
              </a:rPr>
              <a:t>        M: </a:t>
            </a:r>
            <a:r>
              <a:rPr lang="en-US" sz="3200" i="1">
                <a:solidFill>
                  <a:srgbClr val="009E4F"/>
                </a:solidFill>
                <a:latin typeface=".VnTime" pitchFamily="34" charset="0"/>
              </a:rPr>
              <a:t>quyÕt chÝ, …</a:t>
            </a:r>
            <a:br>
              <a:rPr lang="en-US" sz="3200" i="1">
                <a:solidFill>
                  <a:srgbClr val="009E4F"/>
                </a:solidFill>
                <a:latin typeface=".VnTime" pitchFamily="34" charset="0"/>
              </a:rPr>
            </a:br>
            <a:r>
              <a:rPr lang="en-US" sz="3200" u="sng">
                <a:solidFill>
                  <a:srgbClr val="009E4F"/>
                </a:solidFill>
                <a:latin typeface=".VnTime" pitchFamily="34" charset="0"/>
              </a:rPr>
              <a:t>lùc</a:t>
            </a:r>
            <a:r>
              <a:rPr lang="en-US" sz="3200">
                <a:solidFill>
                  <a:srgbClr val="009E4F"/>
                </a:solidFill>
                <a:latin typeface=".VnTime" pitchFamily="34" charset="0"/>
              </a:rPr>
              <a:t> </a:t>
            </a:r>
            <a:r>
              <a:rPr lang="en-US" sz="3200" u="sng">
                <a:solidFill>
                  <a:srgbClr val="009E4F"/>
                </a:solidFill>
                <a:latin typeface=".VnTime" pitchFamily="34" charset="0"/>
              </a:rPr>
              <a:t>cña con ng­êi</a:t>
            </a:r>
            <a:r>
              <a:rPr lang="en-US" sz="3200">
                <a:solidFill>
                  <a:srgbClr val="009E4F"/>
                </a:solidFill>
                <a:latin typeface=".VnTime" pitchFamily="34" charset="0"/>
              </a:rPr>
              <a:t>.</a:t>
            </a:r>
            <a:br>
              <a:rPr lang="en-US" sz="3200">
                <a:solidFill>
                  <a:srgbClr val="009E4F"/>
                </a:solidFill>
                <a:latin typeface=".VnTime" pitchFamily="34" charset="0"/>
              </a:rPr>
            </a:br>
            <a:r>
              <a:rPr lang="en-US" sz="3200">
                <a:solidFill>
                  <a:srgbClr val="009E4F"/>
                </a:solidFill>
                <a:latin typeface=".VnTime" pitchFamily="34" charset="0"/>
              </a:rPr>
              <a:t/>
            </a:r>
            <a:br>
              <a:rPr lang="en-US" sz="3200">
                <a:solidFill>
                  <a:srgbClr val="009E4F"/>
                </a:solidFill>
                <a:latin typeface=".VnTime" pitchFamily="34" charset="0"/>
              </a:rPr>
            </a:br>
            <a:r>
              <a:rPr lang="en-US" sz="3200">
                <a:solidFill>
                  <a:srgbClr val="009E4F"/>
                </a:solidFill>
                <a:latin typeface=".VnTime" pitchFamily="34" charset="0"/>
              </a:rPr>
              <a:t>b, Nªu lªn </a:t>
            </a:r>
            <a:r>
              <a:rPr lang="en-US" sz="3200" u="sng">
                <a:solidFill>
                  <a:srgbClr val="009E4F"/>
                </a:solidFill>
                <a:latin typeface=".VnTime" pitchFamily="34" charset="0"/>
              </a:rPr>
              <a:t>nh÷ng thö</a:t>
            </a:r>
            <a:r>
              <a:rPr lang="en-US" sz="3200">
                <a:solidFill>
                  <a:srgbClr val="009E4F"/>
                </a:solidFill>
                <a:latin typeface=".VnTime" pitchFamily="34" charset="0"/>
              </a:rPr>
              <a:t>        M: </a:t>
            </a:r>
            <a:r>
              <a:rPr lang="en-US" sz="3200" i="1">
                <a:solidFill>
                  <a:srgbClr val="009E4F"/>
                </a:solidFill>
                <a:latin typeface=".VnTime" pitchFamily="34" charset="0"/>
              </a:rPr>
              <a:t>khã kh¨n,</a:t>
            </a:r>
            <a:r>
              <a:rPr lang="en-US" sz="3200">
                <a:solidFill>
                  <a:srgbClr val="009E4F"/>
                </a:solidFill>
                <a:latin typeface=".VnTime" pitchFamily="34" charset="0"/>
              </a:rPr>
              <a:t> …</a:t>
            </a:r>
            <a:r>
              <a:rPr lang="en-US" sz="3200" u="sng">
                <a:solidFill>
                  <a:srgbClr val="009E4F"/>
                </a:solidFill>
                <a:latin typeface=".VnTime" pitchFamily="34" charset="0"/>
              </a:rPr>
              <a:t>   </a:t>
            </a:r>
            <a:br>
              <a:rPr lang="en-US" sz="3200" u="sng">
                <a:solidFill>
                  <a:srgbClr val="009E4F"/>
                </a:solidFill>
                <a:latin typeface=".VnTime" pitchFamily="34" charset="0"/>
              </a:rPr>
            </a:br>
            <a:r>
              <a:rPr lang="en-US" sz="3200" u="sng">
                <a:solidFill>
                  <a:srgbClr val="009E4F"/>
                </a:solidFill>
                <a:latin typeface=".VnTime" pitchFamily="34" charset="0"/>
              </a:rPr>
              <a:t> th¸ch</a:t>
            </a:r>
            <a:r>
              <a:rPr lang="en-US" sz="3200">
                <a:solidFill>
                  <a:srgbClr val="009E4F"/>
                </a:solidFill>
                <a:latin typeface=".VnTime" pitchFamily="34" charset="0"/>
              </a:rPr>
              <a:t> </a:t>
            </a:r>
            <a:r>
              <a:rPr lang="en-US" sz="3200" u="sng">
                <a:solidFill>
                  <a:srgbClr val="009E4F"/>
                </a:solidFill>
                <a:latin typeface=".VnTime" pitchFamily="34" charset="0"/>
              </a:rPr>
              <a:t>®èi víi ý chÝ</a:t>
            </a:r>
            <a:r>
              <a:rPr lang="en-US" sz="3200">
                <a:solidFill>
                  <a:srgbClr val="009E4F"/>
                </a:solidFill>
                <a:latin typeface=".VnTime" pitchFamily="34" charset="0"/>
              </a:rPr>
              <a:t>, </a:t>
            </a:r>
            <a:br>
              <a:rPr lang="en-US" sz="3200">
                <a:solidFill>
                  <a:srgbClr val="009E4F"/>
                </a:solidFill>
                <a:latin typeface=".VnTime" pitchFamily="34" charset="0"/>
              </a:rPr>
            </a:br>
            <a:r>
              <a:rPr lang="en-US" sz="3200" u="sng">
                <a:solidFill>
                  <a:srgbClr val="009E4F"/>
                </a:solidFill>
                <a:latin typeface=".VnTime" pitchFamily="34" charset="0"/>
              </a:rPr>
              <a:t>nghÞ lùc</a:t>
            </a:r>
            <a:r>
              <a:rPr lang="en-US" sz="3200">
                <a:solidFill>
                  <a:srgbClr val="009E4F"/>
                </a:solidFill>
                <a:latin typeface=".VnTime" pitchFamily="34" charset="0"/>
              </a:rPr>
              <a:t> </a:t>
            </a:r>
            <a:r>
              <a:rPr lang="en-US" sz="3200" u="sng">
                <a:solidFill>
                  <a:srgbClr val="009E4F"/>
                </a:solidFill>
                <a:latin typeface=".VnTime" pitchFamily="34" charset="0"/>
              </a:rPr>
              <a:t>cña con ng­êi</a:t>
            </a:r>
            <a:r>
              <a:rPr lang="en-US" sz="3200">
                <a:solidFill>
                  <a:srgbClr val="009E4F"/>
                </a:solidFill>
                <a:latin typeface=".VnTime" pitchFamily="34" charset="0"/>
              </a:rPr>
              <a:t>.</a:t>
            </a:r>
            <a:br>
              <a:rPr lang="en-US" sz="3200">
                <a:solidFill>
                  <a:srgbClr val="009E4F"/>
                </a:solidFill>
                <a:latin typeface=".VnTime" pitchFamily="34" charset="0"/>
              </a:rPr>
            </a:br>
            <a:r>
              <a:rPr lang="en-US" sz="3200">
                <a:solidFill>
                  <a:srgbClr val="009E4F"/>
                </a:solidFill>
                <a:latin typeface=".VnTime" pitchFamily="34" charset="0"/>
              </a:rPr>
              <a:t/>
            </a:r>
            <a:br>
              <a:rPr lang="en-US" sz="3200">
                <a:solidFill>
                  <a:srgbClr val="009E4F"/>
                </a:solidFill>
                <a:latin typeface=".VnTime" pitchFamily="34" charset="0"/>
              </a:rPr>
            </a:br>
            <a:endParaRPr lang="en-US" sz="3200">
              <a:solidFill>
                <a:srgbClr val="009E4F"/>
              </a:solidFill>
              <a:latin typeface=".VnTime" pitchFamily="34" charset="0"/>
            </a:endParaRPr>
          </a:p>
        </p:txBody>
      </p:sp>
      <p:sp>
        <p:nvSpPr>
          <p:cNvPr id="172035" name="Line 3"/>
          <p:cNvSpPr>
            <a:spLocks noChangeShapeType="1"/>
          </p:cNvSpPr>
          <p:nvPr/>
        </p:nvSpPr>
        <p:spPr bwMode="auto">
          <a:xfrm>
            <a:off x="4724400" y="2324100"/>
            <a:ext cx="50800" cy="334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036" name="AutoShape 4"/>
          <p:cNvSpPr>
            <a:spLocks noChangeArrowheads="1"/>
          </p:cNvSpPr>
          <p:nvPr/>
        </p:nvSpPr>
        <p:spPr bwMode="auto">
          <a:xfrm>
            <a:off x="508000" y="404813"/>
            <a:ext cx="8229600" cy="949325"/>
          </a:xfrm>
          <a:prstGeom prst="wedgeEllipseCallout">
            <a:avLst>
              <a:gd name="adj1" fmla="val -34606"/>
              <a:gd name="adj2" fmla="val 906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800">
                <a:solidFill>
                  <a:schemeClr val="tx2"/>
                </a:solidFill>
                <a:latin typeface=".VnTime" pitchFamily="34" charset="0"/>
              </a:rPr>
              <a:t>Bµi tËp 1: T×m c¸c tõ:</a:t>
            </a:r>
            <a:r>
              <a:rPr lang="en-US" sz="3800">
                <a:solidFill>
                  <a:schemeClr val="tx2"/>
                </a:solidFill>
                <a:latin typeface="Garamond" pitchFamily="18" charset="0"/>
              </a:rPr>
              <a:t> </a:t>
            </a:r>
          </a:p>
        </p:txBody>
      </p:sp>
      <p:pic>
        <p:nvPicPr>
          <p:cNvPr id="172037" name="Picture 5" descr="image1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0" y="4699000"/>
            <a:ext cx="2476500" cy="2476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AutoShape 2"/>
          <p:cNvSpPr>
            <a:spLocks noGrp="1" noChangeArrowheads="1"/>
          </p:cNvSpPr>
          <p:nvPr>
            <p:ph type="title"/>
          </p:nvPr>
        </p:nvSpPr>
        <p:spPr>
          <a:xfrm>
            <a:off x="800100" y="368300"/>
            <a:ext cx="8343900" cy="5075238"/>
          </a:xfrm>
          <a:prstGeom prst="cloudCallout">
            <a:avLst>
              <a:gd name="adj1" fmla="val -42468"/>
              <a:gd name="adj2" fmla="val 19347"/>
            </a:avLst>
          </a:prstGeom>
          <a:solidFill>
            <a:srgbClr val="FFCCFF"/>
          </a:solidFill>
          <a:ln/>
        </p:spPr>
        <p:txBody>
          <a:bodyPr/>
          <a:lstStyle/>
          <a:p>
            <a:r>
              <a:rPr lang="en-US" sz="2800" b="1" u="sng" dirty="0">
                <a:solidFill>
                  <a:schemeClr val="tx1"/>
                </a:solidFill>
                <a:latin typeface=".VnTime" pitchFamily="34" charset="0"/>
              </a:rPr>
              <a:t>§¸p ¸n:</a:t>
            </a:r>
            <a:r>
              <a:rPr lang="en-US" sz="2800" dirty="0">
                <a:solidFill>
                  <a:schemeClr val="tx1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Time" pitchFamily="34" charset="0"/>
              </a:rPr>
              <a:t>C¸c</a:t>
            </a:r>
            <a:r>
              <a:rPr lang="en-US" sz="2800" dirty="0">
                <a:solidFill>
                  <a:schemeClr val="tx1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.VnTime" pitchFamily="34" charset="0"/>
              </a:rPr>
              <a:t>tõ</a:t>
            </a:r>
            <a:r>
              <a:rPr lang="en-US" sz="2800" dirty="0">
                <a:solidFill>
                  <a:schemeClr val="tx1"/>
                </a:solidFill>
                <a:latin typeface=".VnTime" pitchFamily="34" charset="0"/>
              </a:rPr>
              <a:t>: </a:t>
            </a:r>
            <a:r>
              <a:rPr lang="en-US" sz="2800" dirty="0" err="1">
                <a:solidFill>
                  <a:srgbClr val="0F02BE"/>
                </a:solidFill>
                <a:latin typeface=".VnTime" pitchFamily="34" charset="0"/>
              </a:rPr>
              <a:t>Nãi</a:t>
            </a:r>
            <a:r>
              <a:rPr lang="en-US" sz="2800" dirty="0">
                <a:solidFill>
                  <a:srgbClr val="0F02BE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F02BE"/>
                </a:solidFill>
                <a:latin typeface=".VnTime" pitchFamily="34" charset="0"/>
              </a:rPr>
              <a:t>lªn</a:t>
            </a:r>
            <a:r>
              <a:rPr lang="en-US" sz="2800" dirty="0">
                <a:solidFill>
                  <a:srgbClr val="0F02BE"/>
                </a:solidFill>
                <a:latin typeface=".VnTime" pitchFamily="34" charset="0"/>
              </a:rPr>
              <a:t> ý </a:t>
            </a:r>
            <a:r>
              <a:rPr lang="en-US" sz="2800" dirty="0" err="1">
                <a:solidFill>
                  <a:srgbClr val="0F02BE"/>
                </a:solidFill>
                <a:latin typeface=".VnTime" pitchFamily="34" charset="0"/>
              </a:rPr>
              <a:t>chÝ</a:t>
            </a:r>
            <a:r>
              <a:rPr lang="en-US" sz="2800" dirty="0">
                <a:solidFill>
                  <a:srgbClr val="0F02BE"/>
                </a:solidFill>
                <a:latin typeface=".VnTime" pitchFamily="34" charset="0"/>
              </a:rPr>
              <a:t>, </a:t>
            </a:r>
            <a:r>
              <a:rPr lang="en-US" sz="2800" dirty="0" err="1">
                <a:solidFill>
                  <a:srgbClr val="0F02BE"/>
                </a:solidFill>
                <a:latin typeface=".VnTime" pitchFamily="34" charset="0"/>
              </a:rPr>
              <a:t>nghÞ</a:t>
            </a:r>
            <a:r>
              <a:rPr lang="en-US" sz="2800" dirty="0">
                <a:solidFill>
                  <a:srgbClr val="0F02BE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390FB1"/>
                </a:solidFill>
                <a:latin typeface=".VnTime" pitchFamily="34" charset="0"/>
              </a:rPr>
              <a:t>lùc</a:t>
            </a:r>
            <a:r>
              <a:rPr lang="en-US" sz="2800" dirty="0">
                <a:solidFill>
                  <a:srgbClr val="390FB1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390FB1"/>
                </a:solidFill>
                <a:latin typeface=".VnTime" pitchFamily="34" charset="0"/>
              </a:rPr>
              <a:t>cña</a:t>
            </a:r>
            <a:r>
              <a:rPr lang="en-US" sz="2800" dirty="0">
                <a:solidFill>
                  <a:srgbClr val="390FB1"/>
                </a:solidFill>
                <a:latin typeface=".VnTime" pitchFamily="34" charset="0"/>
              </a:rPr>
              <a:t> con </a:t>
            </a:r>
            <a:r>
              <a:rPr lang="en-US" sz="2800" dirty="0" err="1">
                <a:solidFill>
                  <a:srgbClr val="390FB1"/>
                </a:solidFill>
                <a:latin typeface=".VnTime" pitchFamily="34" charset="0"/>
              </a:rPr>
              <a:t>ng­êi</a:t>
            </a:r>
            <a:r>
              <a:rPr lang="en-US" sz="2800" dirty="0">
                <a:solidFill>
                  <a:srgbClr val="390FB1"/>
                </a:solidFill>
                <a:latin typeface=".VnTime" pitchFamily="34" charset="0"/>
              </a:rPr>
              <a:t>.</a:t>
            </a:r>
            <a:r>
              <a:rPr lang="en-US" sz="2800" dirty="0">
                <a:solidFill>
                  <a:schemeClr val="tx1"/>
                </a:solidFill>
                <a:latin typeface=".VnTime" pitchFamily="34" charset="0"/>
              </a:rPr>
              <a:t> </a:t>
            </a:r>
            <a:br>
              <a:rPr lang="en-US" sz="2800" dirty="0">
                <a:solidFill>
                  <a:schemeClr val="tx1"/>
                </a:solidFill>
                <a:latin typeface=".VnTime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.VnTime" pitchFamily="34" charset="0"/>
              </a:rPr>
              <a:t>a, </a:t>
            </a:r>
            <a:r>
              <a:rPr lang="en-US" sz="2800" dirty="0">
                <a:solidFill>
                  <a:srgbClr val="0F02BE"/>
                </a:solidFill>
                <a:latin typeface=".VnTime" pitchFamily="34" charset="0"/>
              </a:rPr>
              <a:t>M: </a:t>
            </a:r>
            <a:r>
              <a:rPr lang="en-US" sz="2800" i="1" dirty="0" err="1">
                <a:solidFill>
                  <a:srgbClr val="0F02BE"/>
                </a:solidFill>
                <a:latin typeface=".VnTime" pitchFamily="34" charset="0"/>
              </a:rPr>
              <a:t>quyÕt</a:t>
            </a:r>
            <a:r>
              <a:rPr lang="en-US" sz="2800" i="1" dirty="0">
                <a:solidFill>
                  <a:srgbClr val="0F02BE"/>
                </a:solidFill>
                <a:latin typeface=".VnTime" pitchFamily="34" charset="0"/>
              </a:rPr>
              <a:t> </a:t>
            </a:r>
            <a:r>
              <a:rPr lang="en-US" sz="2800" i="1" dirty="0" err="1">
                <a:solidFill>
                  <a:srgbClr val="0F02BE"/>
                </a:solidFill>
                <a:latin typeface=".VnTime" pitchFamily="34" charset="0"/>
              </a:rPr>
              <a:t>chÝ</a:t>
            </a:r>
            <a:r>
              <a:rPr lang="en-US" sz="2800" i="1" dirty="0">
                <a:solidFill>
                  <a:srgbClr val="0F02BE"/>
                </a:solidFill>
                <a:latin typeface=".VnTime" pitchFamily="34" charset="0"/>
              </a:rPr>
              <a:t>, </a:t>
            </a:r>
            <a:r>
              <a:rPr lang="en-US" sz="2800" i="1" dirty="0" err="1">
                <a:solidFill>
                  <a:srgbClr val="008000"/>
                </a:solidFill>
                <a:latin typeface=".VnTime" pitchFamily="34" charset="0"/>
              </a:rPr>
              <a:t>quyÕt</a:t>
            </a:r>
            <a:r>
              <a:rPr lang="en-US" sz="2800" i="1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sz="2800" i="1" dirty="0" err="1">
                <a:solidFill>
                  <a:srgbClr val="008000"/>
                </a:solidFill>
                <a:latin typeface=".VnTime" pitchFamily="34" charset="0"/>
              </a:rPr>
              <a:t>t©m</a:t>
            </a:r>
            <a:r>
              <a:rPr lang="en-US" sz="2800" i="1" dirty="0">
                <a:solidFill>
                  <a:srgbClr val="008000"/>
                </a:solidFill>
                <a:latin typeface=".VnTime" pitchFamily="34" charset="0"/>
              </a:rPr>
              <a:t>, </a:t>
            </a:r>
            <a:r>
              <a:rPr lang="en-US" sz="2800" i="1" dirty="0" err="1">
                <a:solidFill>
                  <a:srgbClr val="008000"/>
                </a:solidFill>
                <a:latin typeface=".VnTime" pitchFamily="34" charset="0"/>
              </a:rPr>
              <a:t>quyÕt</a:t>
            </a:r>
            <a:r>
              <a:rPr lang="en-US" sz="2800" i="1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sz="2800" i="1" dirty="0" err="1">
                <a:solidFill>
                  <a:srgbClr val="008000"/>
                </a:solidFill>
                <a:latin typeface=".VnTime" pitchFamily="34" charset="0"/>
              </a:rPr>
              <a:t>chiÕn</a:t>
            </a:r>
            <a:r>
              <a:rPr lang="en-US" sz="2800" i="1" dirty="0">
                <a:solidFill>
                  <a:srgbClr val="008000"/>
                </a:solidFill>
                <a:latin typeface=".VnTime" pitchFamily="34" charset="0"/>
              </a:rPr>
              <a:t>, </a:t>
            </a:r>
            <a:r>
              <a:rPr lang="en-US" sz="2800" i="1" dirty="0" err="1">
                <a:solidFill>
                  <a:srgbClr val="008000"/>
                </a:solidFill>
                <a:latin typeface=".VnTime" pitchFamily="34" charset="0"/>
              </a:rPr>
              <a:t>quyÕt</a:t>
            </a:r>
            <a:r>
              <a:rPr lang="en-US" sz="2800" i="1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sz="2800" i="1" dirty="0" err="1">
                <a:solidFill>
                  <a:srgbClr val="008000"/>
                </a:solidFill>
                <a:latin typeface=".VnTime" pitchFamily="34" charset="0"/>
              </a:rPr>
              <a:t>liÖt</a:t>
            </a:r>
            <a:r>
              <a:rPr lang="en-US" sz="2800" i="1" dirty="0">
                <a:solidFill>
                  <a:srgbClr val="008000"/>
                </a:solidFill>
                <a:latin typeface=".VnTime" pitchFamily="34" charset="0"/>
              </a:rPr>
              <a:t>, </a:t>
            </a:r>
            <a:r>
              <a:rPr lang="en-US" sz="2800" i="1" dirty="0" err="1">
                <a:solidFill>
                  <a:srgbClr val="008000"/>
                </a:solidFill>
                <a:latin typeface=".VnTime" pitchFamily="34" charset="0"/>
              </a:rPr>
              <a:t>bÒn</a:t>
            </a:r>
            <a:r>
              <a:rPr lang="en-US" sz="2800" i="1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sz="2800" i="1" dirty="0" err="1">
                <a:solidFill>
                  <a:srgbClr val="008000"/>
                </a:solidFill>
                <a:latin typeface=".VnTime" pitchFamily="34" charset="0"/>
              </a:rPr>
              <a:t>gan</a:t>
            </a:r>
            <a:r>
              <a:rPr lang="en-US" sz="2800" i="1" dirty="0">
                <a:solidFill>
                  <a:srgbClr val="008000"/>
                </a:solidFill>
                <a:latin typeface=".VnTime" pitchFamily="34" charset="0"/>
              </a:rPr>
              <a:t>, </a:t>
            </a:r>
            <a:r>
              <a:rPr lang="en-US" sz="2800" i="1" dirty="0" err="1">
                <a:solidFill>
                  <a:srgbClr val="008000"/>
                </a:solidFill>
                <a:latin typeface=".VnTime" pitchFamily="34" charset="0"/>
              </a:rPr>
              <a:t>bÒn</a:t>
            </a:r>
            <a:r>
              <a:rPr lang="en-US" sz="2800" i="1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sz="2800" i="1" dirty="0" err="1">
                <a:solidFill>
                  <a:srgbClr val="008000"/>
                </a:solidFill>
                <a:latin typeface=".VnTime" pitchFamily="34" charset="0"/>
              </a:rPr>
              <a:t>bØ</a:t>
            </a:r>
            <a:r>
              <a:rPr lang="en-US" sz="2800" i="1" dirty="0">
                <a:solidFill>
                  <a:srgbClr val="008000"/>
                </a:solidFill>
                <a:latin typeface=".VnTime" pitchFamily="34" charset="0"/>
              </a:rPr>
              <a:t>, </a:t>
            </a:r>
            <a:r>
              <a:rPr lang="en-US" sz="2800" i="1" dirty="0" err="1">
                <a:solidFill>
                  <a:srgbClr val="008000"/>
                </a:solidFill>
                <a:latin typeface=".VnTime" pitchFamily="34" charset="0"/>
              </a:rPr>
              <a:t>bÒn</a:t>
            </a:r>
            <a:r>
              <a:rPr lang="en-US" sz="2800" i="1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sz="2800" i="1" dirty="0" err="1">
                <a:solidFill>
                  <a:srgbClr val="008000"/>
                </a:solidFill>
                <a:latin typeface=".VnTime" pitchFamily="34" charset="0"/>
              </a:rPr>
              <a:t>lßng</a:t>
            </a:r>
            <a:r>
              <a:rPr lang="en-US" sz="2800" i="1" dirty="0">
                <a:solidFill>
                  <a:srgbClr val="008000"/>
                </a:solidFill>
                <a:latin typeface=".VnTime" pitchFamily="34" charset="0"/>
              </a:rPr>
              <a:t>, </a:t>
            </a:r>
            <a:r>
              <a:rPr lang="en-US" sz="2800" i="1" dirty="0" err="1">
                <a:solidFill>
                  <a:srgbClr val="008000"/>
                </a:solidFill>
                <a:latin typeface=".VnTime" pitchFamily="34" charset="0"/>
              </a:rPr>
              <a:t>kiªn</a:t>
            </a:r>
            <a:r>
              <a:rPr lang="en-US" sz="2800" i="1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sz="2800" i="1" dirty="0" err="1">
                <a:solidFill>
                  <a:srgbClr val="008000"/>
                </a:solidFill>
                <a:latin typeface=".VnTime" pitchFamily="34" charset="0"/>
              </a:rPr>
              <a:t>nhÉn</a:t>
            </a:r>
            <a:r>
              <a:rPr lang="en-US" sz="2800" i="1" dirty="0">
                <a:solidFill>
                  <a:srgbClr val="008000"/>
                </a:solidFill>
                <a:latin typeface=".VnTime" pitchFamily="34" charset="0"/>
              </a:rPr>
              <a:t>, </a:t>
            </a:r>
            <a:r>
              <a:rPr lang="en-US" sz="2800" i="1" dirty="0" err="1">
                <a:solidFill>
                  <a:srgbClr val="008000"/>
                </a:solidFill>
                <a:latin typeface=".VnTime" pitchFamily="34" charset="0"/>
              </a:rPr>
              <a:t>kiªn</a:t>
            </a:r>
            <a:r>
              <a:rPr lang="en-US" sz="2800" i="1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sz="2800" i="1" dirty="0" err="1">
                <a:solidFill>
                  <a:srgbClr val="008000"/>
                </a:solidFill>
                <a:latin typeface=".VnTime" pitchFamily="34" charset="0"/>
              </a:rPr>
              <a:t>tr</a:t>
            </a:r>
            <a:r>
              <a:rPr lang="en-US" sz="2800" i="1" dirty="0">
                <a:solidFill>
                  <a:srgbClr val="008000"/>
                </a:solidFill>
                <a:latin typeface=".VnTime" pitchFamily="34" charset="0"/>
              </a:rPr>
              <a:t>×, </a:t>
            </a:r>
            <a:r>
              <a:rPr lang="en-US" sz="2800" i="1" dirty="0" err="1">
                <a:solidFill>
                  <a:srgbClr val="008000"/>
                </a:solidFill>
                <a:latin typeface=".VnTime" pitchFamily="34" charset="0"/>
              </a:rPr>
              <a:t>kiªn</a:t>
            </a:r>
            <a:r>
              <a:rPr lang="en-US" sz="2800" i="1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sz="2800" i="1" dirty="0" err="1">
                <a:solidFill>
                  <a:srgbClr val="008000"/>
                </a:solidFill>
                <a:latin typeface=".VnTime" pitchFamily="34" charset="0"/>
              </a:rPr>
              <a:t>quyÕt</a:t>
            </a:r>
            <a:r>
              <a:rPr lang="en-US" sz="2800" i="1" dirty="0">
                <a:solidFill>
                  <a:srgbClr val="008000"/>
                </a:solidFill>
                <a:latin typeface=".VnTime" pitchFamily="34" charset="0"/>
              </a:rPr>
              <a:t>, </a:t>
            </a:r>
            <a:r>
              <a:rPr lang="en-US" sz="2800" i="1" dirty="0" err="1">
                <a:solidFill>
                  <a:srgbClr val="008000"/>
                </a:solidFill>
                <a:latin typeface=".VnTime" pitchFamily="34" charset="0"/>
              </a:rPr>
              <a:t>kiªn</a:t>
            </a:r>
            <a:r>
              <a:rPr lang="en-US" sz="2800" i="1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sz="2800" i="1" dirty="0" err="1">
                <a:solidFill>
                  <a:srgbClr val="008000"/>
                </a:solidFill>
                <a:latin typeface=".VnTime" pitchFamily="34" charset="0"/>
              </a:rPr>
              <a:t>nghÞ</a:t>
            </a:r>
            <a:r>
              <a:rPr lang="en-US" sz="2800" i="1" dirty="0">
                <a:solidFill>
                  <a:srgbClr val="008000"/>
                </a:solidFill>
                <a:latin typeface=".VnTime" pitchFamily="34" charset="0"/>
              </a:rPr>
              <a:t>, </a:t>
            </a:r>
            <a:r>
              <a:rPr lang="en-US" sz="2800" i="1" dirty="0" err="1">
                <a:solidFill>
                  <a:srgbClr val="008000"/>
                </a:solidFill>
                <a:latin typeface=".VnTime" pitchFamily="34" charset="0"/>
              </a:rPr>
              <a:t>kiªn</a:t>
            </a:r>
            <a:r>
              <a:rPr lang="en-US" sz="2800" i="1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sz="2800" i="1" dirty="0" err="1">
                <a:solidFill>
                  <a:srgbClr val="008000"/>
                </a:solidFill>
                <a:latin typeface=".VnTime" pitchFamily="34" charset="0"/>
              </a:rPr>
              <a:t>c­êng,v÷ng</a:t>
            </a:r>
            <a:r>
              <a:rPr lang="en-US" sz="2800" i="1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sz="2800" i="1" dirty="0" err="1">
                <a:solidFill>
                  <a:srgbClr val="008000"/>
                </a:solidFill>
                <a:latin typeface=".VnTime" pitchFamily="34" charset="0"/>
              </a:rPr>
              <a:t>t©m</a:t>
            </a:r>
            <a:r>
              <a:rPr lang="en-US" sz="2800" i="1" dirty="0">
                <a:solidFill>
                  <a:srgbClr val="008000"/>
                </a:solidFill>
                <a:latin typeface=".VnTime" pitchFamily="34" charset="0"/>
              </a:rPr>
              <a:t>, </a:t>
            </a:r>
            <a:r>
              <a:rPr lang="en-US" sz="2800" i="1" dirty="0" err="1">
                <a:solidFill>
                  <a:srgbClr val="008000"/>
                </a:solidFill>
                <a:latin typeface=".VnTime" pitchFamily="34" charset="0"/>
              </a:rPr>
              <a:t>v÷ng</a:t>
            </a:r>
            <a:r>
              <a:rPr lang="en-US" sz="2800" i="1" dirty="0">
                <a:solidFill>
                  <a:srgbClr val="008000"/>
                </a:solidFill>
                <a:latin typeface=".VnTime" pitchFamily="34" charset="0"/>
              </a:rPr>
              <a:t> </a:t>
            </a:r>
            <a:r>
              <a:rPr lang="en-US" sz="2800" i="1" dirty="0" err="1">
                <a:solidFill>
                  <a:srgbClr val="008000"/>
                </a:solidFill>
                <a:latin typeface=".VnTime" pitchFamily="34" charset="0"/>
              </a:rPr>
              <a:t>chÝ</a:t>
            </a:r>
            <a:r>
              <a:rPr lang="en-US" sz="2800" i="1" dirty="0">
                <a:solidFill>
                  <a:srgbClr val="008000"/>
                </a:solidFill>
                <a:latin typeface=".VnTime" pitchFamily="34" charset="0"/>
              </a:rPr>
              <a:t>, </a:t>
            </a:r>
            <a:r>
              <a:rPr lang="en-US" sz="2800" i="1" dirty="0" err="1">
                <a:solidFill>
                  <a:srgbClr val="008000"/>
                </a:solidFill>
                <a:latin typeface=".VnTime" pitchFamily="34" charset="0"/>
              </a:rPr>
              <a:t>v÷ng</a:t>
            </a:r>
            <a:r>
              <a:rPr lang="en-US" sz="2800" i="1" dirty="0">
                <a:solidFill>
                  <a:srgbClr val="008000"/>
                </a:solidFill>
                <a:latin typeface=".VnTime" pitchFamily="34" charset="0"/>
              </a:rPr>
              <a:t> d¹,.…</a:t>
            </a:r>
            <a:r>
              <a:rPr lang="en-US" sz="3800" i="1" dirty="0">
                <a:solidFill>
                  <a:srgbClr val="008000"/>
                </a:solidFill>
                <a:latin typeface=".VnTime" pitchFamily="34" charset="0"/>
              </a:rPr>
              <a:t/>
            </a:r>
            <a:br>
              <a:rPr lang="en-US" sz="3800" i="1" dirty="0">
                <a:solidFill>
                  <a:srgbClr val="008000"/>
                </a:solidFill>
                <a:latin typeface=".VnTime" pitchFamily="34" charset="0"/>
              </a:rPr>
            </a:br>
            <a:endParaRPr lang="en-US" sz="3800" i="1" dirty="0">
              <a:solidFill>
                <a:srgbClr val="008000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AutoShape 4"/>
          <p:cNvSpPr>
            <a:spLocks noGrp="1" noChangeArrowheads="1"/>
          </p:cNvSpPr>
          <p:nvPr>
            <p:ph type="title"/>
          </p:nvPr>
        </p:nvSpPr>
        <p:spPr>
          <a:xfrm>
            <a:off x="469900" y="277813"/>
            <a:ext cx="8229600" cy="2854325"/>
          </a:xfrm>
          <a:prstGeom prst="wedgeRoundRectCallout">
            <a:avLst>
              <a:gd name="adj1" fmla="val -50870"/>
              <a:gd name="adj2" fmla="val -4171"/>
              <a:gd name="adj3" fmla="val 16667"/>
            </a:avLst>
          </a:prstGeom>
          <a:solidFill>
            <a:srgbClr val="FFFF66"/>
          </a:solidFill>
          <a:ln/>
        </p:spPr>
        <p:txBody>
          <a:bodyPr/>
          <a:lstStyle/>
          <a:p>
            <a:r>
              <a:rPr lang="en-US" sz="3600">
                <a:latin typeface=".VnTime" pitchFamily="34" charset="0"/>
              </a:rPr>
              <a:t>b, </a:t>
            </a:r>
            <a:r>
              <a:rPr lang="en-US" sz="3200">
                <a:solidFill>
                  <a:srgbClr val="0F02BE"/>
                </a:solidFill>
                <a:latin typeface=".VnTime" pitchFamily="34" charset="0"/>
              </a:rPr>
              <a:t>Nªu lªn nh÷ng thö </a:t>
            </a:r>
            <a:r>
              <a:rPr lang="en-US" sz="3200">
                <a:solidFill>
                  <a:srgbClr val="2704BC"/>
                </a:solidFill>
                <a:latin typeface=".VnTime" pitchFamily="34" charset="0"/>
              </a:rPr>
              <a:t>th¸ch ®èi víi ý chÝ,</a:t>
            </a:r>
            <a:r>
              <a:rPr lang="en-US" sz="3200" i="1">
                <a:solidFill>
                  <a:srgbClr val="0BB5AD"/>
                </a:solidFill>
                <a:latin typeface=".VnTime" pitchFamily="34" charset="0"/>
              </a:rPr>
              <a:t> </a:t>
            </a:r>
            <a:r>
              <a:rPr lang="en-US" sz="3200" i="1">
                <a:latin typeface=".VnTime" pitchFamily="34" charset="0"/>
              </a:rPr>
              <a:t/>
            </a:r>
            <a:br>
              <a:rPr lang="en-US" sz="3200" i="1">
                <a:latin typeface=".VnTime" pitchFamily="34" charset="0"/>
              </a:rPr>
            </a:br>
            <a:r>
              <a:rPr lang="en-US" sz="3200">
                <a:solidFill>
                  <a:srgbClr val="390FB1"/>
                </a:solidFill>
                <a:latin typeface=".VnTime" pitchFamily="34" charset="0"/>
              </a:rPr>
              <a:t>nghÞ lùc cña con ng­êi.</a:t>
            </a:r>
            <a:r>
              <a:rPr lang="en-US" i="1">
                <a:solidFill>
                  <a:srgbClr val="0BB5AD"/>
                </a:solidFill>
                <a:latin typeface=".VnTime" pitchFamily="34" charset="0"/>
              </a:rPr>
              <a:t> </a:t>
            </a:r>
            <a:br>
              <a:rPr lang="en-US" i="1">
                <a:solidFill>
                  <a:srgbClr val="0BB5AD"/>
                </a:solidFill>
                <a:latin typeface=".VnTime" pitchFamily="34" charset="0"/>
              </a:rPr>
            </a:br>
            <a:r>
              <a:rPr lang="en-US" sz="3600">
                <a:latin typeface=".VnTime" pitchFamily="34" charset="0"/>
              </a:rPr>
              <a:t>M: </a:t>
            </a:r>
            <a:r>
              <a:rPr lang="en-US" sz="3600" b="1" i="1">
                <a:latin typeface=".VnTime" pitchFamily="34" charset="0"/>
              </a:rPr>
              <a:t>khã kh¨n</a:t>
            </a:r>
            <a:r>
              <a:rPr lang="en-US" sz="3600" i="1">
                <a:latin typeface=".VnTime" pitchFamily="34" charset="0"/>
              </a:rPr>
              <a:t>,</a:t>
            </a:r>
            <a:r>
              <a:rPr lang="en-US" sz="3600">
                <a:latin typeface=".VnTime" pitchFamily="34" charset="0"/>
              </a:rPr>
              <a:t> </a:t>
            </a:r>
            <a:r>
              <a:rPr lang="en-US" sz="3600" i="1">
                <a:solidFill>
                  <a:srgbClr val="F551D6"/>
                </a:solidFill>
                <a:latin typeface=".VnTime" pitchFamily="34" charset="0"/>
              </a:rPr>
              <a:t>gian khã, gian khæ, gian nan, gian tru©n, thö th¸ch, th¸ch thøc,…</a:t>
            </a:r>
            <a:r>
              <a:rPr lang="en-US"/>
              <a:t> </a:t>
            </a:r>
          </a:p>
        </p:txBody>
      </p:sp>
      <p:pic>
        <p:nvPicPr>
          <p:cNvPr id="159755" name="Picture 11" descr="696926hncgbmxrlk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36613" y="3630613"/>
            <a:ext cx="1323975" cy="2552700"/>
          </a:xfrm>
          <a:noFill/>
          <a:ln/>
        </p:spPr>
      </p:pic>
      <p:pic>
        <p:nvPicPr>
          <p:cNvPr id="159756" name="Picture 12" descr="696926hncgbmxrlk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034213" y="3605213"/>
            <a:ext cx="1323975" cy="2552700"/>
          </a:xfrm>
          <a:noFill/>
          <a:ln/>
        </p:spPr>
      </p:pic>
      <p:pic>
        <p:nvPicPr>
          <p:cNvPr id="159757" name="Picture 13" descr="farmer_hoe_garden_h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6200" y="2603500"/>
            <a:ext cx="3581400" cy="3962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suctio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>
            <a:spLocks noChangeArrowheads="1"/>
          </p:cNvSpPr>
          <p:nvPr/>
        </p:nvSpPr>
        <p:spPr bwMode="auto">
          <a:xfrm>
            <a:off x="-2959100" y="-509588"/>
            <a:ext cx="12693650" cy="4484688"/>
          </a:xfrm>
          <a:prstGeom prst="ribbon">
            <a:avLst>
              <a:gd name="adj1" fmla="val 12500"/>
              <a:gd name="adj2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 algn="just">
              <a:lnSpc>
                <a:spcPts val="3363"/>
              </a:lnSpc>
            </a:pPr>
            <a:endParaRPr lang="en-US" sz="2800">
              <a:solidFill>
                <a:srgbClr val="0F02BE"/>
              </a:solidFill>
              <a:latin typeface=".VnTime" pitchFamily="34" charset="0"/>
            </a:endParaRPr>
          </a:p>
          <a:p>
            <a:pPr algn="just">
              <a:lnSpc>
                <a:spcPts val="3363"/>
              </a:lnSpc>
            </a:pPr>
            <a:endParaRPr lang="en-US" sz="2800">
              <a:solidFill>
                <a:srgbClr val="0F02BE"/>
              </a:solidFill>
              <a:latin typeface=".VnTime" pitchFamily="34" charset="0"/>
            </a:endParaRPr>
          </a:p>
          <a:p>
            <a:pPr algn="just">
              <a:lnSpc>
                <a:spcPts val="3363"/>
              </a:lnSpc>
            </a:pPr>
            <a:r>
              <a:rPr lang="en-US" sz="2800">
                <a:solidFill>
                  <a:srgbClr val="0F02BE"/>
                </a:solidFill>
                <a:latin typeface=".VnTime" pitchFamily="34" charset="0"/>
              </a:rPr>
              <a:t> §Æt c©u víi mét tõ em t×m ®­îc ë bµi tËp 1:</a:t>
            </a:r>
          </a:p>
          <a:p>
            <a:pPr algn="just">
              <a:lnSpc>
                <a:spcPts val="3363"/>
              </a:lnSpc>
            </a:pPr>
            <a:endParaRPr lang="en-US" sz="2800">
              <a:solidFill>
                <a:srgbClr val="0F02BE"/>
              </a:solidFill>
              <a:latin typeface=".VnTime" pitchFamily="34" charset="0"/>
            </a:endParaRPr>
          </a:p>
          <a:p>
            <a:pPr algn="just">
              <a:lnSpc>
                <a:spcPts val="3363"/>
              </a:lnSpc>
            </a:pPr>
            <a:r>
              <a:rPr lang="en-US" sz="2800">
                <a:solidFill>
                  <a:srgbClr val="0F02BE"/>
                </a:solidFill>
                <a:latin typeface=".VnTime" pitchFamily="34" charset="0"/>
              </a:rPr>
              <a:t>a, Tõ thuéc nhãm a</a:t>
            </a:r>
          </a:p>
          <a:p>
            <a:pPr algn="just">
              <a:lnSpc>
                <a:spcPts val="3363"/>
              </a:lnSpc>
            </a:pPr>
            <a:endParaRPr lang="en-US" sz="2800">
              <a:solidFill>
                <a:srgbClr val="0F02BE"/>
              </a:solidFill>
              <a:latin typeface=".VnTime" pitchFamily="34" charset="0"/>
            </a:endParaRPr>
          </a:p>
          <a:p>
            <a:pPr algn="just">
              <a:lnSpc>
                <a:spcPts val="3363"/>
              </a:lnSpc>
            </a:pPr>
            <a:endParaRPr lang="en-US" sz="2800">
              <a:solidFill>
                <a:srgbClr val="0F02BE"/>
              </a:solidFill>
              <a:latin typeface=".VnTime" pitchFamily="34" charset="0"/>
            </a:endParaRPr>
          </a:p>
          <a:p>
            <a:pPr algn="just">
              <a:lnSpc>
                <a:spcPts val="3363"/>
              </a:lnSpc>
            </a:pPr>
            <a:endParaRPr lang="en-US" sz="2800">
              <a:latin typeface=".VnTime" pitchFamily="34" charset="0"/>
            </a:endParaRPr>
          </a:p>
          <a:p>
            <a:pPr algn="just">
              <a:lnSpc>
                <a:spcPts val="3363"/>
              </a:lnSpc>
            </a:pPr>
            <a:r>
              <a:rPr lang="en-US" sz="2800">
                <a:solidFill>
                  <a:srgbClr val="0F02BE"/>
                </a:solidFill>
                <a:latin typeface=".VnTime" pitchFamily="34" charset="0"/>
              </a:rPr>
              <a:t>b, Tõ thuéc nhãm b</a:t>
            </a:r>
            <a:endParaRPr lang="en-US" sz="2800">
              <a:latin typeface=".VnTime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4950" y="4202113"/>
            <a:ext cx="8909050" cy="1201737"/>
          </a:xfrm>
          <a:prstGeom prst="rect">
            <a:avLst/>
          </a:prstGeom>
          <a:noFill/>
        </p:spPr>
        <p:txBody>
          <a:bodyPr wrap="none"/>
          <a:lstStyle/>
          <a:p>
            <a:pPr marL="91440" lvl="1" indent="-457200" algn="just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600" kern="1300">
                <a:solidFill>
                  <a:srgbClr val="0F02BE"/>
                </a:solidFill>
                <a:latin typeface="VNI-Book" pitchFamily="2" charset="0"/>
              </a:rPr>
              <a:t>   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-457200" y="1571625"/>
            <a:ext cx="9601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0488" lvl="1" indent="457200" algn="just">
              <a:spcBef>
                <a:spcPts val="300"/>
              </a:spcBef>
              <a:spcAft>
                <a:spcPts val="300"/>
              </a:spcAft>
            </a:pPr>
            <a:r>
              <a:rPr lang="en-US" sz="2600">
                <a:solidFill>
                  <a:srgbClr val="0F02BE"/>
                </a:solidFill>
                <a:latin typeface="VNI-Book" pitchFamily="2" charset="0"/>
              </a:rPr>
              <a:t>   </a:t>
            </a:r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3762375" y="1739900"/>
            <a:ext cx="14288" cy="2903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998" name="AutoShape 6"/>
          <p:cNvSpPr>
            <a:spLocks noChangeArrowheads="1"/>
          </p:cNvSpPr>
          <p:nvPr/>
        </p:nvSpPr>
        <p:spPr bwMode="auto">
          <a:xfrm>
            <a:off x="3200400" y="169863"/>
            <a:ext cx="3122613" cy="609600"/>
          </a:xfrm>
          <a:prstGeom prst="wedgeRectCallout">
            <a:avLst>
              <a:gd name="adj1" fmla="val -48171"/>
              <a:gd name="adj2" fmla="val 700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3363"/>
              </a:lnSpc>
            </a:pPr>
            <a:r>
              <a:rPr lang="en-US" sz="2800" u="sng">
                <a:solidFill>
                  <a:srgbClr val="000000"/>
                </a:solidFill>
                <a:latin typeface=".VnTime" pitchFamily="34" charset="0"/>
              </a:rPr>
              <a:t>Bµi tËp</a:t>
            </a:r>
            <a:r>
              <a:rPr lang="en-US" sz="2800">
                <a:solidFill>
                  <a:srgbClr val="000000"/>
                </a:solidFill>
                <a:latin typeface=".VnTime" pitchFamily="34" charset="0"/>
              </a:rPr>
              <a:t> 2:</a:t>
            </a:r>
          </a:p>
          <a:p>
            <a:pPr algn="ctr" eaLnBrk="0" hangingPunct="0"/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pic>
        <p:nvPicPr>
          <p:cNvPr id="85001" name="Picture 9" descr="butterfly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0"/>
            <a:ext cx="857250" cy="2705100"/>
          </a:xfrm>
          <a:prstGeom prst="rect">
            <a:avLst/>
          </a:prstGeom>
          <a:noFill/>
        </p:spPr>
      </p:pic>
      <p:pic>
        <p:nvPicPr>
          <p:cNvPr id="85002" name="Picture 10" descr="butterfly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81450"/>
            <a:ext cx="1009650" cy="28765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04813"/>
            <a:ext cx="9885363" cy="5865812"/>
          </a:xfrm>
          <a:noFill/>
          <a:ln>
            <a:solidFill>
              <a:srgbClr val="FFFFCC"/>
            </a:solidFill>
          </a:ln>
        </p:spPr>
        <p:txBody>
          <a:bodyPr/>
          <a:lstStyle/>
          <a:p>
            <a:pPr lvl="4">
              <a:lnSpc>
                <a:spcPct val="90000"/>
              </a:lnSpc>
              <a:buFont typeface="Wingdings" pitchFamily="2" charset="2"/>
              <a:buNone/>
            </a:pPr>
            <a:r>
              <a:rPr lang="en-US" sz="2800">
                <a:solidFill>
                  <a:srgbClr val="FF00FF"/>
                </a:solidFill>
                <a:latin typeface=".VnTime" pitchFamily="34" charset="0"/>
              </a:rPr>
              <a:t>C¸c tõ:                                                                                                                                                                        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olidFill>
                  <a:srgbClr val="FF00FF"/>
                </a:solidFill>
                <a:latin typeface=".VnTime" pitchFamily="34" charset="0"/>
              </a:rPr>
              <a:t>a, Nãi lªn ý chÝ, nghÞ              M: </a:t>
            </a:r>
            <a:r>
              <a:rPr lang="en-US" b="1" i="1" u="sng">
                <a:solidFill>
                  <a:srgbClr val="FF00FF"/>
                </a:solidFill>
                <a:latin typeface=".VnTime" pitchFamily="34" charset="0"/>
              </a:rPr>
              <a:t>quyÕt chÝ</a:t>
            </a:r>
            <a:r>
              <a:rPr lang="en-US" b="1" i="1">
                <a:solidFill>
                  <a:srgbClr val="FF00FF"/>
                </a:solidFill>
                <a:latin typeface=".VnTime" pitchFamily="34" charset="0"/>
              </a:rPr>
              <a:t>,</a:t>
            </a:r>
            <a:r>
              <a:rPr lang="en-US" i="1">
                <a:solidFill>
                  <a:srgbClr val="FF00FF"/>
                </a:solidFill>
                <a:latin typeface=".VnTime" pitchFamily="34" charset="0"/>
              </a:rPr>
              <a:t> quyÕt t©m, bÒn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olidFill>
                  <a:srgbClr val="FF00FF"/>
                </a:solidFill>
                <a:latin typeface=".VnTime" pitchFamily="34" charset="0"/>
              </a:rPr>
              <a:t>lùc cña con ng­êi.                  </a:t>
            </a:r>
            <a:r>
              <a:rPr lang="en-US" i="1">
                <a:solidFill>
                  <a:srgbClr val="FF00FF"/>
                </a:solidFill>
                <a:latin typeface=".VnTime" pitchFamily="34" charset="0"/>
              </a:rPr>
              <a:t>gan, bÒn bØ, bÒn lßng, kiªn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i="1">
                <a:solidFill>
                  <a:srgbClr val="FF00FF"/>
                </a:solidFill>
                <a:latin typeface=".VnTime" pitchFamily="34" charset="0"/>
              </a:rPr>
              <a:t>                                                nhÉn, kiªn tr×, kiªn quyÕt,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i="1">
                <a:solidFill>
                  <a:srgbClr val="FF00FF"/>
                </a:solidFill>
                <a:latin typeface=".VnTime" pitchFamily="34" charset="0"/>
              </a:rPr>
              <a:t>                                                kiªn nghÞ, kiªn c­êng, v÷ng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i="1">
                <a:solidFill>
                  <a:srgbClr val="FF00FF"/>
                </a:solidFill>
                <a:latin typeface=".VnTime" pitchFamily="34" charset="0"/>
              </a:rPr>
              <a:t>                                               t©m, v÷ng chÝ, v÷ng d¹, .…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olidFill>
                  <a:srgbClr val="FF00FF"/>
                </a:solidFill>
                <a:latin typeface=".VnTime" pitchFamily="34" charset="0"/>
              </a:rPr>
              <a:t>b, Nªu lªn nh÷ng thö              M: </a:t>
            </a:r>
            <a:r>
              <a:rPr lang="en-US" b="1" i="1" u="sng">
                <a:solidFill>
                  <a:srgbClr val="FF00FF"/>
                </a:solidFill>
                <a:latin typeface=".VnTime" pitchFamily="34" charset="0"/>
              </a:rPr>
              <a:t>khã kh¨n</a:t>
            </a:r>
            <a:r>
              <a:rPr lang="en-US" b="1" i="1">
                <a:solidFill>
                  <a:srgbClr val="FF00FF"/>
                </a:solidFill>
                <a:latin typeface=".VnTime" pitchFamily="34" charset="0"/>
              </a:rPr>
              <a:t>,</a:t>
            </a:r>
            <a:r>
              <a:rPr lang="en-US">
                <a:solidFill>
                  <a:srgbClr val="FF00FF"/>
                </a:solidFill>
                <a:latin typeface=".VnTime" pitchFamily="34" charset="0"/>
              </a:rPr>
              <a:t> </a:t>
            </a:r>
            <a:r>
              <a:rPr lang="en-US" i="1">
                <a:solidFill>
                  <a:srgbClr val="FF00FF"/>
                </a:solidFill>
                <a:latin typeface=".VnTime" pitchFamily="34" charset="0"/>
              </a:rPr>
              <a:t>gian khã,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olidFill>
                  <a:srgbClr val="FF00FF"/>
                </a:solidFill>
                <a:latin typeface=".VnTime" pitchFamily="34" charset="0"/>
              </a:rPr>
              <a:t>th¸ch ®èi víi ý chÝ, nghÞ</a:t>
            </a:r>
            <a:r>
              <a:rPr lang="en-US" i="1">
                <a:solidFill>
                  <a:srgbClr val="FF00FF"/>
                </a:solidFill>
                <a:latin typeface=".VnTime" pitchFamily="34" charset="0"/>
              </a:rPr>
              <a:t> 	       gian khæ, gian nan, gian 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i="1">
                <a:solidFill>
                  <a:srgbClr val="FF00FF"/>
                </a:solidFill>
                <a:latin typeface=".VnTime" pitchFamily="34" charset="0"/>
              </a:rPr>
              <a:t> </a:t>
            </a:r>
            <a:r>
              <a:rPr lang="en-US">
                <a:solidFill>
                  <a:srgbClr val="FF00FF"/>
                </a:solidFill>
                <a:latin typeface=".VnTime" pitchFamily="34" charset="0"/>
              </a:rPr>
              <a:t>lùc cña con ng­êi.                  </a:t>
            </a:r>
            <a:r>
              <a:rPr lang="en-US" i="1">
                <a:solidFill>
                  <a:srgbClr val="FF00FF"/>
                </a:solidFill>
                <a:latin typeface=".VnTime" pitchFamily="34" charset="0"/>
              </a:rPr>
              <a:t>tru©n, thö th¸ch, th¸ch thøc,  						 ch«ng gai, gian khã,… 			</a:t>
            </a:r>
          </a:p>
        </p:txBody>
      </p:sp>
      <p:sp>
        <p:nvSpPr>
          <p:cNvPr id="86019" name="Line 3"/>
          <p:cNvSpPr>
            <a:spLocks noChangeShapeType="1"/>
          </p:cNvSpPr>
          <p:nvPr/>
        </p:nvSpPr>
        <p:spPr bwMode="auto">
          <a:xfrm flipH="1">
            <a:off x="3797300" y="468313"/>
            <a:ext cx="14288" cy="4808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6020" name="Picture 4" descr="8F831D4C86504E53A1502B3F9E6393B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00" cy="857250"/>
          </a:xfrm>
          <a:prstGeom prst="rect">
            <a:avLst/>
          </a:prstGeom>
          <a:noFill/>
        </p:spPr>
      </p:pic>
      <p:pic>
        <p:nvPicPr>
          <p:cNvPr id="86021" name="Picture 5" descr="Tuy lu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7100" y="4419600"/>
            <a:ext cx="1668463" cy="1828800"/>
          </a:xfrm>
          <a:prstGeom prst="rect">
            <a:avLst/>
          </a:prstGeom>
          <a:noFill/>
        </p:spPr>
      </p:pic>
      <p:pic>
        <p:nvPicPr>
          <p:cNvPr id="86022" name="Picture 6" descr="Picture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4000" y="4648200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98" decel="100000" fill="hold"/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8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6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6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98" decel="100000" fill="hold"/>
                                        <p:tgtEl>
                                          <p:spTgt spid="86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6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6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86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6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6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98" decel="100000" fill="hold"/>
                                        <p:tgtEl>
                                          <p:spTgt spid="86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60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60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98" decel="100000" fill="hold"/>
                                        <p:tgtEl>
                                          <p:spTgt spid="860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60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60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98" decel="100000" fill="hold"/>
                                        <p:tgtEl>
                                          <p:spTgt spid="860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60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60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860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4 - &amp;quot;Bµi tËp 1: T×m c¸c tõ: &amp;quot;&quot;/&gt;&lt;property id=&quot;20307&quot; value=&quot;278&quot;/&gt;&lt;/object&gt;&lt;object type=&quot;3&quot; unique_id=&quot;10008&quot;&gt;&lt;property id=&quot;20148&quot; value=&quot;5&quot;/&gt;&lt;property id=&quot;20300&quot; value=&quot;Slide 5 - &amp;quot; T×m c¸c tõ: &amp;#x0D;&amp;#x0A;a, Nãi lªn ý chÝ, nghÞ        M: quyÕt chÝ, …&amp;#x0D;&amp;#x0A;lùc cña con ng­êi.&amp;#x0D;&amp;#x0A;&amp;#x0D;&amp;#x0A;b, Nªu lªn nh÷ng thö        M: khã &quot;/&gt;&lt;property id=&quot;20307&quot; value=&quot;293&quot;/&gt;&lt;/object&gt;&lt;object type=&quot;3&quot; unique_id=&quot;10009&quot;&gt;&lt;property id=&quot;20148&quot; value=&quot;5&quot;/&gt;&lt;property id=&quot;20300&quot; value=&quot;Slide 6 - &amp;quot;§¸p ¸n: C¸c tõ: Nãi lªn ý chÝ, nghÞ lùc cña con ng­êi. &amp;#x0D;&amp;#x0A;a, M: quyÕt chÝ, quyÕt t©m, quyÕt chiÕn, quyÕt liÖt, bÒn ga&quot;/&gt;&lt;property id=&quot;20307&quot; value=&quot;281&quot;/&gt;&lt;/object&gt;&lt;object type=&quot;3&quot; unique_id=&quot;10010&quot;&gt;&lt;property id=&quot;20148&quot; value=&quot;5&quot;/&gt;&lt;property id=&quot;20300&quot; value=&quot;Slide 7 - &amp;quot;b, Nªu lªn nh÷ng thö th¸ch ®èi víi ý chÝ, &amp;#x0D;&amp;#x0A;nghÞ lùc cña con ng­êi. &amp;#x0D;&amp;#x0A;M: khã kh¨n, gian khã, gian khæ, gian nan, gian&quot;/&gt;&lt;property id=&quot;20307&quot; value=&quot;285&quot;/&gt;&lt;/object&gt;&lt;object type=&quot;3&quot; unique_id=&quot;10011&quot;&gt;&lt;property id=&quot;20148&quot; value=&quot;5&quot;/&gt;&lt;property id=&quot;20300&quot; value=&quot;Slide 8&quot;/&gt;&lt;property id=&quot;20307&quot; value=&quot;262&quot;/&gt;&lt;/object&gt;&lt;object type=&quot;3&quot; unique_id=&quot;10012&quot;&gt;&lt;property id=&quot;20148&quot; value=&quot;5&quot;/&gt;&lt;property id=&quot;20300&quot; value=&quot;Slide 9&quot;/&gt;&lt;property id=&quot;20307&quot; value=&quot;263&quot;/&gt;&lt;/object&gt;&lt;object type=&quot;3&quot; unique_id=&quot;10013&quot;&gt;&lt;property id=&quot;20148&quot; value=&quot;5&quot;/&gt;&lt;property id=&quot;20300&quot; value=&quot;Slide 10&quot;/&gt;&lt;property id=&quot;20307&quot; value=&quot;264&quot;/&gt;&lt;/object&gt;&lt;object type=&quot;3&quot; unique_id=&quot;10014&quot;&gt;&lt;property id=&quot;20148&quot; value=&quot;5&quot;/&gt;&lt;property id=&quot;20300&quot; value=&quot;Slide 11&quot;/&gt;&lt;property id=&quot;20307&quot; value=&quot;287&quot;/&gt;&lt;/object&gt;&lt;object type=&quot;3&quot; unique_id=&quot;10015&quot;&gt;&lt;property id=&quot;20148&quot; value=&quot;5&quot;/&gt;&lt;property id=&quot;20300&quot; value=&quot;Slide 12&quot;/&gt;&lt;property id=&quot;20307&quot; value=&quot;265&quot;/&gt;&lt;/object&gt;&lt;object type=&quot;3&quot; unique_id=&quot;10016&quot;&gt;&lt;property id=&quot;20148&quot; value=&quot;5&quot;/&gt;&lt;property id=&quot;20300&quot; value=&quot;Slide 13&quot;/&gt;&lt;property id=&quot;20307&quot; value=&quot;266&quot;/&gt;&lt;/object&gt;&lt;object type=&quot;3&quot; unique_id=&quot;10017&quot;&gt;&lt;property id=&quot;20148&quot; value=&quot;5&quot;/&gt;&lt;property id=&quot;20300&quot; value=&quot;Slide 14&quot;/&gt;&lt;property id=&quot;20307&quot; value=&quot;267&quot;/&gt;&lt;/object&gt;&lt;object type=&quot;3&quot; unique_id=&quot;10018&quot;&gt;&lt;property id=&quot;20148&quot; value=&quot;5&quot;/&gt;&lt;property id=&quot;20300&quot; value=&quot;Slide 15&quot;/&gt;&lt;property id=&quot;20307&quot; value=&quot;289&quot;/&gt;&lt;/object&gt;&lt;object type=&quot;3&quot; unique_id=&quot;10019&quot;&gt;&lt;property id=&quot;20148&quot; value=&quot;5&quot;/&gt;&lt;property id=&quot;20300&quot; value=&quot;Slide 16&quot;/&gt;&lt;property id=&quot;20307&quot; value=&quot;269&quot;/&gt;&lt;/object&gt;&lt;object type=&quot;3&quot; unique_id=&quot;10020&quot;&gt;&lt;property id=&quot;20148&quot; value=&quot;5&quot;/&gt;&lt;property id=&quot;20300&quot; value=&quot;Slide 17 - &amp;quot;   &amp;#x0D;&amp;#x0A;&amp;#x0D;&amp;#x0A;Trong líp em, ai còng quý mÕn Ly. Nhµ Ly cßn  nghÌo nh­ng b¹n Êy quyÕt t©m v­¬n lªn trong häc tËp. ë líp Ly c&quot;/&gt;&lt;property id=&quot;20307&quot; value=&quot;290&quot;/&gt;&lt;/object&gt;&lt;object type=&quot;3&quot; unique_id=&quot;10021&quot;&gt;&lt;property id=&quot;20148&quot; value=&quot;5&quot;/&gt;&lt;property id=&quot;20300&quot; value=&quot;Slide 18&quot;/&gt;&lt;property id=&quot;20307&quot; value=&quot;299&quot;/&gt;&lt;/object&gt;&lt;object type=&quot;3&quot; unique_id=&quot;10042&quot;&gt;&lt;property id=&quot;20148&quot; value=&quot;5&quot;/&gt;&lt;property id=&quot;20300&quot; value=&quot;Slide 1&quot;/&gt;&lt;property id=&quot;20307&quot; value=&quot;30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1946</TotalTime>
  <Words>562</Words>
  <Application>Microsoft Office PowerPoint</Application>
  <PresentationFormat>On-screen Show (4:3)</PresentationFormat>
  <Paragraphs>78</Paragraphs>
  <Slides>18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Edge</vt:lpstr>
      <vt:lpstr>Slide 1</vt:lpstr>
      <vt:lpstr>Slide 2</vt:lpstr>
      <vt:lpstr>Slide 3</vt:lpstr>
      <vt:lpstr>Bµi tËp 1: T×m c¸c tõ: </vt:lpstr>
      <vt:lpstr> T×m c¸c tõ:  a, Nãi lªn ý chÝ, nghÞ        M: quyÕt chÝ, … lùc cña con ng­êi.  b, Nªu lªn nh÷ng thö        M: khã kh¨n, …     th¸ch ®èi víi ý chÝ,  nghÞ lùc cña con ng­êi.  </vt:lpstr>
      <vt:lpstr>§¸p ¸n: C¸c tõ: Nãi lªn ý chÝ, nghÞ lùc cña con ng­êi.  a, M: quyÕt chÝ, quyÕt t©m, quyÕt chiÕn, quyÕt liÖt, bÒn gan, bÒn bØ, bÒn lßng, kiªn nhÉn, kiªn tr×, kiªn quyÕt, kiªn nghÞ, kiªn c­êng,v÷ng t©m, v÷ng chÝ, v÷ng d¹,.… </vt:lpstr>
      <vt:lpstr>b, Nªu lªn nh÷ng thö th¸ch ®èi víi ý chÝ,  nghÞ lùc cña con ng­êi.  M: khã kh¨n, gian khã, gian khæ, gian nan, gian tru©n, thö th¸ch, th¸ch thøc,… 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     Trong líp em, ai còng quý mÕn Ly. Nhµ Ly cßn  nghÌo nh­ng b¹n Êy quyÕt t©m v­¬n lªn trong häc tËp. ë líp Ly ch¨m chó nghe thÇy c« gi¶ng bµi, vÒ nhµ, b¹n Êy lµm bµi tËp ®Çy ®ñ. Kh«ng nh÷ng thÕ Ly cßn tham kh¶o nhiÒu lo¹i s¸ch bæ trî, n©ng cao. Nhê sù nç lùc kh«ng ngõng cña b¶n th©n, c« bÐ ®· nhiÒu n¨m liÒn ®¹t danh hiÖu häc sinh giái. Ly chÝnh lµ tÊm g­¬ng s¸ng cho chóng em häc tËp vµ noi theo.</vt:lpstr>
      <vt:lpstr>Slide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AutoBVT</cp:lastModifiedBy>
  <cp:revision>956</cp:revision>
  <dcterms:created xsi:type="dcterms:W3CDTF">2009-04-21T10:16:38Z</dcterms:created>
  <dcterms:modified xsi:type="dcterms:W3CDTF">2016-11-23T03:32:52Z</dcterms:modified>
</cp:coreProperties>
</file>